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1" r:id="rId9"/>
    <p:sldId id="262" r:id="rId10"/>
    <p:sldId id="271" r:id="rId11"/>
    <p:sldId id="272" r:id="rId12"/>
    <p:sldId id="264" r:id="rId13"/>
    <p:sldId id="273" r:id="rId14"/>
    <p:sldId id="267" r:id="rId15"/>
    <p:sldId id="274" r:id="rId16"/>
    <p:sldId id="26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876" autoAdjust="0"/>
  </p:normalViewPr>
  <p:slideViewPr>
    <p:cSldViewPr snapToGrid="0">
      <p:cViewPr varScale="1">
        <p:scale>
          <a:sx n="62" d="100"/>
          <a:sy n="62" d="100"/>
        </p:scale>
        <p:origin x="14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6" Type="http://schemas.openxmlformats.org/officeDocument/2006/relationships/image" Target="../media/image26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53EFFA-6AEA-4BF5-B3AE-0918256F946A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25EE3B8-0A2E-439F-86D3-F600AC4F3F19}">
      <dgm:prSet/>
      <dgm:spPr/>
      <dgm:t>
        <a:bodyPr/>
        <a:lstStyle/>
        <a:p>
          <a:r>
            <a:rPr lang="en-GB"/>
            <a:t>Used to exit a loop</a:t>
          </a:r>
          <a:endParaRPr lang="en-US"/>
        </a:p>
      </dgm:t>
    </dgm:pt>
    <dgm:pt modelId="{93DD7BFE-35DE-46D2-BA37-2EFCB3ECE979}" type="parTrans" cxnId="{DC838189-A8A3-447E-8323-7BE4049DC2BE}">
      <dgm:prSet/>
      <dgm:spPr/>
      <dgm:t>
        <a:bodyPr/>
        <a:lstStyle/>
        <a:p>
          <a:endParaRPr lang="en-US"/>
        </a:p>
      </dgm:t>
    </dgm:pt>
    <dgm:pt modelId="{BB9555EF-D756-4F71-A7C4-C208F787CF49}" type="sibTrans" cxnId="{DC838189-A8A3-447E-8323-7BE4049DC2BE}">
      <dgm:prSet/>
      <dgm:spPr/>
      <dgm:t>
        <a:bodyPr/>
        <a:lstStyle/>
        <a:p>
          <a:endParaRPr lang="en-US"/>
        </a:p>
      </dgm:t>
    </dgm:pt>
    <dgm:pt modelId="{85DE6B9E-171D-4C3E-B8AE-4F270B777A90}">
      <dgm:prSet/>
      <dgm:spPr/>
      <dgm:t>
        <a:bodyPr/>
        <a:lstStyle/>
        <a:p>
          <a:r>
            <a:rPr lang="en-GB"/>
            <a:t>Often used in conjunction with while True: loops</a:t>
          </a:r>
          <a:endParaRPr lang="en-US"/>
        </a:p>
      </dgm:t>
    </dgm:pt>
    <dgm:pt modelId="{149C9C9A-0381-47C6-84AB-9B17B231C61E}" type="parTrans" cxnId="{E2A584B9-3504-4258-BDFA-023AEBAA0955}">
      <dgm:prSet/>
      <dgm:spPr/>
      <dgm:t>
        <a:bodyPr/>
        <a:lstStyle/>
        <a:p>
          <a:endParaRPr lang="en-US"/>
        </a:p>
      </dgm:t>
    </dgm:pt>
    <dgm:pt modelId="{35AB22F9-8CB1-4A30-BB70-AB831914E7A2}" type="sibTrans" cxnId="{E2A584B9-3504-4258-BDFA-023AEBAA0955}">
      <dgm:prSet/>
      <dgm:spPr/>
      <dgm:t>
        <a:bodyPr/>
        <a:lstStyle/>
        <a:p>
          <a:endParaRPr lang="en-US"/>
        </a:p>
      </dgm:t>
    </dgm:pt>
    <dgm:pt modelId="{F85CBFBE-D4C4-48AC-B4AA-CAA2D7312A8B}" type="pres">
      <dgm:prSet presAssocID="{5253EFFA-6AEA-4BF5-B3AE-0918256F946A}" presName="diagram" presStyleCnt="0">
        <dgm:presLayoutVars>
          <dgm:dir/>
          <dgm:resizeHandles/>
        </dgm:presLayoutVars>
      </dgm:prSet>
      <dgm:spPr/>
    </dgm:pt>
    <dgm:pt modelId="{A450F8A9-A6D3-46E3-878B-B757DCB59B93}" type="pres">
      <dgm:prSet presAssocID="{325EE3B8-0A2E-439F-86D3-F600AC4F3F19}" presName="firstNode" presStyleLbl="node1" presStyleIdx="0" presStyleCnt="2">
        <dgm:presLayoutVars>
          <dgm:bulletEnabled val="1"/>
        </dgm:presLayoutVars>
      </dgm:prSet>
      <dgm:spPr/>
    </dgm:pt>
    <dgm:pt modelId="{39468B62-7684-40B7-BA95-585946B9B7DF}" type="pres">
      <dgm:prSet presAssocID="{BB9555EF-D756-4F71-A7C4-C208F787CF49}" presName="sibTrans" presStyleLbl="sibTrans2D1" presStyleIdx="0" presStyleCnt="1"/>
      <dgm:spPr/>
    </dgm:pt>
    <dgm:pt modelId="{6317E594-04E0-486C-9373-15682D96E19C}" type="pres">
      <dgm:prSet presAssocID="{85DE6B9E-171D-4C3E-B8AE-4F270B777A90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23AF4C76-FCE7-49ED-94B8-FB50052B4BC9}" type="presOf" srcId="{85DE6B9E-171D-4C3E-B8AE-4F270B777A90}" destId="{6317E594-04E0-486C-9373-15682D96E19C}" srcOrd="0" destOrd="0" presId="urn:microsoft.com/office/officeart/2005/8/layout/bProcess2"/>
    <dgm:cxn modelId="{813A5B57-046C-463A-B2A0-63AF2A43712B}" type="presOf" srcId="{325EE3B8-0A2E-439F-86D3-F600AC4F3F19}" destId="{A450F8A9-A6D3-46E3-878B-B757DCB59B93}" srcOrd="0" destOrd="0" presId="urn:microsoft.com/office/officeart/2005/8/layout/bProcess2"/>
    <dgm:cxn modelId="{58FD6358-6874-4B62-95DD-9197DB694C75}" type="presOf" srcId="{BB9555EF-D756-4F71-A7C4-C208F787CF49}" destId="{39468B62-7684-40B7-BA95-585946B9B7DF}" srcOrd="0" destOrd="0" presId="urn:microsoft.com/office/officeart/2005/8/layout/bProcess2"/>
    <dgm:cxn modelId="{DC838189-A8A3-447E-8323-7BE4049DC2BE}" srcId="{5253EFFA-6AEA-4BF5-B3AE-0918256F946A}" destId="{325EE3B8-0A2E-439F-86D3-F600AC4F3F19}" srcOrd="0" destOrd="0" parTransId="{93DD7BFE-35DE-46D2-BA37-2EFCB3ECE979}" sibTransId="{BB9555EF-D756-4F71-A7C4-C208F787CF49}"/>
    <dgm:cxn modelId="{93861D95-D6A3-4F54-AD64-E1FDDF3D15EB}" type="presOf" srcId="{5253EFFA-6AEA-4BF5-B3AE-0918256F946A}" destId="{F85CBFBE-D4C4-48AC-B4AA-CAA2D7312A8B}" srcOrd="0" destOrd="0" presId="urn:microsoft.com/office/officeart/2005/8/layout/bProcess2"/>
    <dgm:cxn modelId="{E2A584B9-3504-4258-BDFA-023AEBAA0955}" srcId="{5253EFFA-6AEA-4BF5-B3AE-0918256F946A}" destId="{85DE6B9E-171D-4C3E-B8AE-4F270B777A90}" srcOrd="1" destOrd="0" parTransId="{149C9C9A-0381-47C6-84AB-9B17B231C61E}" sibTransId="{35AB22F9-8CB1-4A30-BB70-AB831914E7A2}"/>
    <dgm:cxn modelId="{C24C13B7-339C-4FC3-BC7F-006356E03047}" type="presParOf" srcId="{F85CBFBE-D4C4-48AC-B4AA-CAA2D7312A8B}" destId="{A450F8A9-A6D3-46E3-878B-B757DCB59B93}" srcOrd="0" destOrd="0" presId="urn:microsoft.com/office/officeart/2005/8/layout/bProcess2"/>
    <dgm:cxn modelId="{4314DA23-BBD5-40AC-9EB3-0FBD56B1827E}" type="presParOf" srcId="{F85CBFBE-D4C4-48AC-B4AA-CAA2D7312A8B}" destId="{39468B62-7684-40B7-BA95-585946B9B7DF}" srcOrd="1" destOrd="0" presId="urn:microsoft.com/office/officeart/2005/8/layout/bProcess2"/>
    <dgm:cxn modelId="{9BDA4DBE-A4D4-4C52-8D9B-4A946BB610BE}" type="presParOf" srcId="{F85CBFBE-D4C4-48AC-B4AA-CAA2D7312A8B}" destId="{6317E594-04E0-486C-9373-15682D96E19C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645D90-9334-405E-8CD4-4D5B5BFD62E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19BFCEB-B65B-4A1D-8C39-01535F857743}">
      <dgm:prSet/>
      <dgm:spPr/>
      <dgm:t>
        <a:bodyPr/>
        <a:lstStyle/>
        <a:p>
          <a:r>
            <a:rPr lang="en-GB"/>
            <a:t>Tells the program to jump back to the beginning of the loop</a:t>
          </a:r>
          <a:endParaRPr lang="en-US"/>
        </a:p>
      </dgm:t>
    </dgm:pt>
    <dgm:pt modelId="{D767A51A-FF1F-4D9A-86E8-A22426713E66}" type="parTrans" cxnId="{3A72B2C5-ACF0-4F01-89AF-850B4744A1A6}">
      <dgm:prSet/>
      <dgm:spPr/>
      <dgm:t>
        <a:bodyPr/>
        <a:lstStyle/>
        <a:p>
          <a:endParaRPr lang="en-US"/>
        </a:p>
      </dgm:t>
    </dgm:pt>
    <dgm:pt modelId="{17A32042-8A3E-4374-935D-A0E463D4B4D3}" type="sibTrans" cxnId="{3A72B2C5-ACF0-4F01-89AF-850B4744A1A6}">
      <dgm:prSet/>
      <dgm:spPr/>
      <dgm:t>
        <a:bodyPr/>
        <a:lstStyle/>
        <a:p>
          <a:endParaRPr lang="en-US"/>
        </a:p>
      </dgm:t>
    </dgm:pt>
    <dgm:pt modelId="{D690ADC2-9473-4B9B-BEB4-C8472B739153}">
      <dgm:prSet/>
      <dgm:spPr/>
      <dgm:t>
        <a:bodyPr/>
        <a:lstStyle/>
        <a:p>
          <a:r>
            <a:rPr lang="en-GB"/>
            <a:t>Ignores everything which is after the continue</a:t>
          </a:r>
          <a:endParaRPr lang="en-US"/>
        </a:p>
      </dgm:t>
    </dgm:pt>
    <dgm:pt modelId="{500D8CC6-F3C3-487A-9888-71D3D2ACB36C}" type="parTrans" cxnId="{4D0BCF43-DE85-46AD-950F-E01F8852AA96}">
      <dgm:prSet/>
      <dgm:spPr/>
      <dgm:t>
        <a:bodyPr/>
        <a:lstStyle/>
        <a:p>
          <a:endParaRPr lang="en-US"/>
        </a:p>
      </dgm:t>
    </dgm:pt>
    <dgm:pt modelId="{8A4B3323-D1DE-465C-A0FC-A8AFA069061C}" type="sibTrans" cxnId="{4D0BCF43-DE85-46AD-950F-E01F8852AA96}">
      <dgm:prSet/>
      <dgm:spPr/>
      <dgm:t>
        <a:bodyPr/>
        <a:lstStyle/>
        <a:p>
          <a:endParaRPr lang="en-US"/>
        </a:p>
      </dgm:t>
    </dgm:pt>
    <dgm:pt modelId="{BDCB3BF8-F0A1-4900-B265-716024B5273E}" type="pres">
      <dgm:prSet presAssocID="{34645D90-9334-405E-8CD4-4D5B5BFD62E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BDF2AD-E633-4230-A0A8-F677B3C9DBDB}" type="pres">
      <dgm:prSet presAssocID="{319BFCEB-B65B-4A1D-8C39-01535F857743}" presName="hierRoot1" presStyleCnt="0"/>
      <dgm:spPr/>
    </dgm:pt>
    <dgm:pt modelId="{D851DA59-95AC-4EA9-9534-B49A51F84174}" type="pres">
      <dgm:prSet presAssocID="{319BFCEB-B65B-4A1D-8C39-01535F857743}" presName="composite" presStyleCnt="0"/>
      <dgm:spPr/>
    </dgm:pt>
    <dgm:pt modelId="{86A3701B-4DF2-4BEC-B7F0-823966D8E946}" type="pres">
      <dgm:prSet presAssocID="{319BFCEB-B65B-4A1D-8C39-01535F857743}" presName="background" presStyleLbl="node0" presStyleIdx="0" presStyleCnt="2"/>
      <dgm:spPr/>
    </dgm:pt>
    <dgm:pt modelId="{52D92238-CBEA-4B20-BB70-21B90AA2DDF7}" type="pres">
      <dgm:prSet presAssocID="{319BFCEB-B65B-4A1D-8C39-01535F857743}" presName="text" presStyleLbl="fgAcc0" presStyleIdx="0" presStyleCnt="2">
        <dgm:presLayoutVars>
          <dgm:chPref val="3"/>
        </dgm:presLayoutVars>
      </dgm:prSet>
      <dgm:spPr/>
    </dgm:pt>
    <dgm:pt modelId="{E569BEEE-FB0B-4311-A871-A78233C2FDF3}" type="pres">
      <dgm:prSet presAssocID="{319BFCEB-B65B-4A1D-8C39-01535F857743}" presName="hierChild2" presStyleCnt="0"/>
      <dgm:spPr/>
    </dgm:pt>
    <dgm:pt modelId="{29021655-EB36-4F57-8FA3-DF1079BBFE78}" type="pres">
      <dgm:prSet presAssocID="{D690ADC2-9473-4B9B-BEB4-C8472B739153}" presName="hierRoot1" presStyleCnt="0"/>
      <dgm:spPr/>
    </dgm:pt>
    <dgm:pt modelId="{DD474B99-15F9-4EDB-8872-C1CC5947E5DC}" type="pres">
      <dgm:prSet presAssocID="{D690ADC2-9473-4B9B-BEB4-C8472B739153}" presName="composite" presStyleCnt="0"/>
      <dgm:spPr/>
    </dgm:pt>
    <dgm:pt modelId="{CC6BD0D7-B933-4513-A3BD-9AD633736C71}" type="pres">
      <dgm:prSet presAssocID="{D690ADC2-9473-4B9B-BEB4-C8472B739153}" presName="background" presStyleLbl="node0" presStyleIdx="1" presStyleCnt="2"/>
      <dgm:spPr/>
    </dgm:pt>
    <dgm:pt modelId="{503F537D-F4C2-4B37-B201-5A2DFEB51562}" type="pres">
      <dgm:prSet presAssocID="{D690ADC2-9473-4B9B-BEB4-C8472B739153}" presName="text" presStyleLbl="fgAcc0" presStyleIdx="1" presStyleCnt="2">
        <dgm:presLayoutVars>
          <dgm:chPref val="3"/>
        </dgm:presLayoutVars>
      </dgm:prSet>
      <dgm:spPr/>
    </dgm:pt>
    <dgm:pt modelId="{4F5E5F7C-81BE-49C6-B5E0-FA97F7D18931}" type="pres">
      <dgm:prSet presAssocID="{D690ADC2-9473-4B9B-BEB4-C8472B739153}" presName="hierChild2" presStyleCnt="0"/>
      <dgm:spPr/>
    </dgm:pt>
  </dgm:ptLst>
  <dgm:cxnLst>
    <dgm:cxn modelId="{4D0BCF43-DE85-46AD-950F-E01F8852AA96}" srcId="{34645D90-9334-405E-8CD4-4D5B5BFD62E5}" destId="{D690ADC2-9473-4B9B-BEB4-C8472B739153}" srcOrd="1" destOrd="0" parTransId="{500D8CC6-F3C3-487A-9888-71D3D2ACB36C}" sibTransId="{8A4B3323-D1DE-465C-A0FC-A8AFA069061C}"/>
    <dgm:cxn modelId="{4272DC45-F84B-4E96-99BE-94F78B8D73D2}" type="presOf" srcId="{D690ADC2-9473-4B9B-BEB4-C8472B739153}" destId="{503F537D-F4C2-4B37-B201-5A2DFEB51562}" srcOrd="0" destOrd="0" presId="urn:microsoft.com/office/officeart/2005/8/layout/hierarchy1"/>
    <dgm:cxn modelId="{5455D8B9-A877-4E6B-9ADF-891DDF2C41A0}" type="presOf" srcId="{319BFCEB-B65B-4A1D-8C39-01535F857743}" destId="{52D92238-CBEA-4B20-BB70-21B90AA2DDF7}" srcOrd="0" destOrd="0" presId="urn:microsoft.com/office/officeart/2005/8/layout/hierarchy1"/>
    <dgm:cxn modelId="{3A72B2C5-ACF0-4F01-89AF-850B4744A1A6}" srcId="{34645D90-9334-405E-8CD4-4D5B5BFD62E5}" destId="{319BFCEB-B65B-4A1D-8C39-01535F857743}" srcOrd="0" destOrd="0" parTransId="{D767A51A-FF1F-4D9A-86E8-A22426713E66}" sibTransId="{17A32042-8A3E-4374-935D-A0E463D4B4D3}"/>
    <dgm:cxn modelId="{5D37F7D6-4A65-4D80-B933-91F2F51F0BAF}" type="presOf" srcId="{34645D90-9334-405E-8CD4-4D5B5BFD62E5}" destId="{BDCB3BF8-F0A1-4900-B265-716024B5273E}" srcOrd="0" destOrd="0" presId="urn:microsoft.com/office/officeart/2005/8/layout/hierarchy1"/>
    <dgm:cxn modelId="{085245C3-9D70-4221-BAEC-2AE0F7300F47}" type="presParOf" srcId="{BDCB3BF8-F0A1-4900-B265-716024B5273E}" destId="{59BDF2AD-E633-4230-A0A8-F677B3C9DBDB}" srcOrd="0" destOrd="0" presId="urn:microsoft.com/office/officeart/2005/8/layout/hierarchy1"/>
    <dgm:cxn modelId="{B366CA81-E1F0-4EF1-82F7-15D9391D367C}" type="presParOf" srcId="{59BDF2AD-E633-4230-A0A8-F677B3C9DBDB}" destId="{D851DA59-95AC-4EA9-9534-B49A51F84174}" srcOrd="0" destOrd="0" presId="urn:microsoft.com/office/officeart/2005/8/layout/hierarchy1"/>
    <dgm:cxn modelId="{2F99163C-3E29-4BEE-A5B8-191C81D1DA77}" type="presParOf" srcId="{D851DA59-95AC-4EA9-9534-B49A51F84174}" destId="{86A3701B-4DF2-4BEC-B7F0-823966D8E946}" srcOrd="0" destOrd="0" presId="urn:microsoft.com/office/officeart/2005/8/layout/hierarchy1"/>
    <dgm:cxn modelId="{FCA33627-EF8A-47CD-BB96-FEF93EEEAA18}" type="presParOf" srcId="{D851DA59-95AC-4EA9-9534-B49A51F84174}" destId="{52D92238-CBEA-4B20-BB70-21B90AA2DDF7}" srcOrd="1" destOrd="0" presId="urn:microsoft.com/office/officeart/2005/8/layout/hierarchy1"/>
    <dgm:cxn modelId="{2A2BCA46-B75D-4506-80E8-0A8B52D70F81}" type="presParOf" srcId="{59BDF2AD-E633-4230-A0A8-F677B3C9DBDB}" destId="{E569BEEE-FB0B-4311-A871-A78233C2FDF3}" srcOrd="1" destOrd="0" presId="urn:microsoft.com/office/officeart/2005/8/layout/hierarchy1"/>
    <dgm:cxn modelId="{17619741-9710-4338-967D-6DF4735E5946}" type="presParOf" srcId="{BDCB3BF8-F0A1-4900-B265-716024B5273E}" destId="{29021655-EB36-4F57-8FA3-DF1079BBFE78}" srcOrd="1" destOrd="0" presId="urn:microsoft.com/office/officeart/2005/8/layout/hierarchy1"/>
    <dgm:cxn modelId="{537EE60E-BCEF-4632-B176-C17D9501F268}" type="presParOf" srcId="{29021655-EB36-4F57-8FA3-DF1079BBFE78}" destId="{DD474B99-15F9-4EDB-8872-C1CC5947E5DC}" srcOrd="0" destOrd="0" presId="urn:microsoft.com/office/officeart/2005/8/layout/hierarchy1"/>
    <dgm:cxn modelId="{D54C9EBC-E852-4957-8518-D61760FC81C0}" type="presParOf" srcId="{DD474B99-15F9-4EDB-8872-C1CC5947E5DC}" destId="{CC6BD0D7-B933-4513-A3BD-9AD633736C71}" srcOrd="0" destOrd="0" presId="urn:microsoft.com/office/officeart/2005/8/layout/hierarchy1"/>
    <dgm:cxn modelId="{7DE463B3-D988-488A-99DE-BF086DE75D33}" type="presParOf" srcId="{DD474B99-15F9-4EDB-8872-C1CC5947E5DC}" destId="{503F537D-F4C2-4B37-B201-5A2DFEB51562}" srcOrd="1" destOrd="0" presId="urn:microsoft.com/office/officeart/2005/8/layout/hierarchy1"/>
    <dgm:cxn modelId="{CDDD0023-E4C4-4C28-81D7-2ABF7C664C63}" type="presParOf" srcId="{29021655-EB36-4F57-8FA3-DF1079BBFE78}" destId="{4F5E5F7C-81BE-49C6-B5E0-FA97F7D1893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218730-0CF9-4627-A8EC-0A0E47CC0D5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B71BF8F-3989-4264-8312-30B3603EDBC9}">
      <dgm:prSet/>
      <dgm:spPr/>
      <dgm:t>
        <a:bodyPr/>
        <a:lstStyle/>
        <a:p>
          <a:r>
            <a:rPr lang="en-GB"/>
            <a:t>To investigate the different types of iteration within Programming</a:t>
          </a:r>
          <a:endParaRPr lang="en-US"/>
        </a:p>
      </dgm:t>
    </dgm:pt>
    <dgm:pt modelId="{2927D0AA-CB0A-4811-880D-E3BD5BEB8007}" type="parTrans" cxnId="{FBE968DC-0D17-4026-88EB-A80037E6D0AC}">
      <dgm:prSet/>
      <dgm:spPr/>
      <dgm:t>
        <a:bodyPr/>
        <a:lstStyle/>
        <a:p>
          <a:endParaRPr lang="en-US"/>
        </a:p>
      </dgm:t>
    </dgm:pt>
    <dgm:pt modelId="{85E39825-8FD2-4C55-B8E6-1F9335C28F58}" type="sibTrans" cxnId="{FBE968DC-0D17-4026-88EB-A80037E6D0AC}">
      <dgm:prSet/>
      <dgm:spPr/>
      <dgm:t>
        <a:bodyPr/>
        <a:lstStyle/>
        <a:p>
          <a:endParaRPr lang="en-US"/>
        </a:p>
      </dgm:t>
    </dgm:pt>
    <dgm:pt modelId="{6B297C09-C899-4002-BF40-8761586B725C}">
      <dgm:prSet/>
      <dgm:spPr/>
      <dgm:t>
        <a:bodyPr/>
        <a:lstStyle/>
        <a:p>
          <a:r>
            <a:rPr lang="en-GB"/>
            <a:t>To experiment with and understand the range() function</a:t>
          </a:r>
          <a:endParaRPr lang="en-US"/>
        </a:p>
      </dgm:t>
    </dgm:pt>
    <dgm:pt modelId="{1EC2919E-67DB-46B7-B55B-332DBD928C3D}" type="parTrans" cxnId="{9C71BE2B-E117-49F4-9BC7-FB65B121AE65}">
      <dgm:prSet/>
      <dgm:spPr/>
      <dgm:t>
        <a:bodyPr/>
        <a:lstStyle/>
        <a:p>
          <a:endParaRPr lang="en-US"/>
        </a:p>
      </dgm:t>
    </dgm:pt>
    <dgm:pt modelId="{9AB46651-488D-4051-99C4-9E08A54F4E31}" type="sibTrans" cxnId="{9C71BE2B-E117-49F4-9BC7-FB65B121AE65}">
      <dgm:prSet/>
      <dgm:spPr/>
      <dgm:t>
        <a:bodyPr/>
        <a:lstStyle/>
        <a:p>
          <a:endParaRPr lang="en-US"/>
        </a:p>
      </dgm:t>
    </dgm:pt>
    <dgm:pt modelId="{81C94A94-E1BF-4720-8501-D85243C6381F}">
      <dgm:prSet/>
      <dgm:spPr/>
      <dgm:t>
        <a:bodyPr/>
        <a:lstStyle/>
        <a:p>
          <a:r>
            <a:rPr lang="en-GB"/>
            <a:t>To implement Python programs which make use of the for loop</a:t>
          </a:r>
          <a:endParaRPr lang="en-US"/>
        </a:p>
      </dgm:t>
    </dgm:pt>
    <dgm:pt modelId="{5AC9B784-1885-4E7F-8277-6936340F4E48}" type="parTrans" cxnId="{58116DDF-F7D3-4228-A380-3E8053BA6C57}">
      <dgm:prSet/>
      <dgm:spPr/>
      <dgm:t>
        <a:bodyPr/>
        <a:lstStyle/>
        <a:p>
          <a:endParaRPr lang="en-US"/>
        </a:p>
      </dgm:t>
    </dgm:pt>
    <dgm:pt modelId="{B4945B83-26ED-447D-BBE5-4D48413F5E38}" type="sibTrans" cxnId="{58116DDF-F7D3-4228-A380-3E8053BA6C57}">
      <dgm:prSet/>
      <dgm:spPr/>
      <dgm:t>
        <a:bodyPr/>
        <a:lstStyle/>
        <a:p>
          <a:endParaRPr lang="en-US"/>
        </a:p>
      </dgm:t>
    </dgm:pt>
    <dgm:pt modelId="{B3DDDD8A-103D-49B1-AE31-25CAA2D0C8EC}">
      <dgm:prSet/>
      <dgm:spPr/>
      <dgm:t>
        <a:bodyPr/>
        <a:lstStyle/>
        <a:p>
          <a:r>
            <a:rPr lang="en-GB"/>
            <a:t>To understand the use of the for-each loop in Python</a:t>
          </a:r>
          <a:endParaRPr lang="en-US"/>
        </a:p>
      </dgm:t>
    </dgm:pt>
    <dgm:pt modelId="{C68FE081-D630-4946-B612-5668B2D0CD11}" type="parTrans" cxnId="{777F07EA-E9EA-4097-9F90-70771BC70B6C}">
      <dgm:prSet/>
      <dgm:spPr/>
      <dgm:t>
        <a:bodyPr/>
        <a:lstStyle/>
        <a:p>
          <a:endParaRPr lang="en-US"/>
        </a:p>
      </dgm:t>
    </dgm:pt>
    <dgm:pt modelId="{5C842393-3F0C-4C2D-BE6B-B16752760E24}" type="sibTrans" cxnId="{777F07EA-E9EA-4097-9F90-70771BC70B6C}">
      <dgm:prSet/>
      <dgm:spPr/>
      <dgm:t>
        <a:bodyPr/>
        <a:lstStyle/>
        <a:p>
          <a:endParaRPr lang="en-US"/>
        </a:p>
      </dgm:t>
    </dgm:pt>
    <dgm:pt modelId="{EC0D0FC9-A121-4AB1-9DFC-A6411027281B}">
      <dgm:prSet/>
      <dgm:spPr/>
      <dgm:t>
        <a:bodyPr/>
        <a:lstStyle/>
        <a:p>
          <a:r>
            <a:rPr lang="en-GB"/>
            <a:t>To use the while loop to implement iteration in Python</a:t>
          </a:r>
          <a:endParaRPr lang="en-US"/>
        </a:p>
      </dgm:t>
    </dgm:pt>
    <dgm:pt modelId="{4EF05F7D-53A5-474F-A58C-E4BA2AFAEB31}" type="parTrans" cxnId="{44F170E6-BB82-4778-9B79-6E0C19C5CE11}">
      <dgm:prSet/>
      <dgm:spPr/>
      <dgm:t>
        <a:bodyPr/>
        <a:lstStyle/>
        <a:p>
          <a:endParaRPr lang="en-US"/>
        </a:p>
      </dgm:t>
    </dgm:pt>
    <dgm:pt modelId="{FBFCC3ED-6920-43B9-BA09-D0D5127C5A0F}" type="sibTrans" cxnId="{44F170E6-BB82-4778-9B79-6E0C19C5CE11}">
      <dgm:prSet/>
      <dgm:spPr/>
      <dgm:t>
        <a:bodyPr/>
        <a:lstStyle/>
        <a:p>
          <a:endParaRPr lang="en-US"/>
        </a:p>
      </dgm:t>
    </dgm:pt>
    <dgm:pt modelId="{3D6793C3-F597-428D-A9CE-968464F40FE7}">
      <dgm:prSet/>
      <dgm:spPr/>
      <dgm:t>
        <a:bodyPr/>
        <a:lstStyle/>
        <a:p>
          <a:r>
            <a:rPr lang="en-GB"/>
            <a:t>To demonstrate the use of nesting with loops (with other loops and other control structures)</a:t>
          </a:r>
          <a:endParaRPr lang="en-US"/>
        </a:p>
      </dgm:t>
    </dgm:pt>
    <dgm:pt modelId="{F0E27B61-DA6F-44EB-AC4F-4C892205CA39}" type="parTrans" cxnId="{ED27C23E-2F15-4140-85FC-1F4116592FA4}">
      <dgm:prSet/>
      <dgm:spPr/>
      <dgm:t>
        <a:bodyPr/>
        <a:lstStyle/>
        <a:p>
          <a:endParaRPr lang="en-US"/>
        </a:p>
      </dgm:t>
    </dgm:pt>
    <dgm:pt modelId="{1F4ACA60-8C1A-4880-8683-2FD9EF79C68B}" type="sibTrans" cxnId="{ED27C23E-2F15-4140-85FC-1F4116592FA4}">
      <dgm:prSet/>
      <dgm:spPr/>
      <dgm:t>
        <a:bodyPr/>
        <a:lstStyle/>
        <a:p>
          <a:endParaRPr lang="en-US"/>
        </a:p>
      </dgm:t>
    </dgm:pt>
    <dgm:pt modelId="{2BF73AC8-87BF-4213-848D-61E017CC1510}">
      <dgm:prSet/>
      <dgm:spPr/>
      <dgm:t>
        <a:bodyPr/>
        <a:lstStyle/>
        <a:p>
          <a:r>
            <a:rPr lang="en-GB"/>
            <a:t>To explore the use of nesting to validate user input</a:t>
          </a:r>
          <a:endParaRPr lang="en-US"/>
        </a:p>
      </dgm:t>
    </dgm:pt>
    <dgm:pt modelId="{D156AD9E-0461-4B32-A6F3-8703D06DBE2E}" type="parTrans" cxnId="{8307A40D-F640-437B-9270-804A53E2467A}">
      <dgm:prSet/>
      <dgm:spPr/>
      <dgm:t>
        <a:bodyPr/>
        <a:lstStyle/>
        <a:p>
          <a:endParaRPr lang="en-US"/>
        </a:p>
      </dgm:t>
    </dgm:pt>
    <dgm:pt modelId="{A11213D6-2A58-4FBD-9D58-BEDBCAA0176B}" type="sibTrans" cxnId="{8307A40D-F640-437B-9270-804A53E2467A}">
      <dgm:prSet/>
      <dgm:spPr/>
      <dgm:t>
        <a:bodyPr/>
        <a:lstStyle/>
        <a:p>
          <a:endParaRPr lang="en-US"/>
        </a:p>
      </dgm:t>
    </dgm:pt>
    <dgm:pt modelId="{441F0780-5529-49D4-A884-799102833998}">
      <dgm:prSet/>
      <dgm:spPr/>
      <dgm:t>
        <a:bodyPr/>
        <a:lstStyle/>
        <a:p>
          <a:r>
            <a:rPr lang="en-GB"/>
            <a:t>To appreciate the use of break and continue within loops</a:t>
          </a:r>
          <a:endParaRPr lang="en-US"/>
        </a:p>
      </dgm:t>
    </dgm:pt>
    <dgm:pt modelId="{DCA81970-78B6-4C6A-8267-39E9751F6AF6}" type="parTrans" cxnId="{2F2785F8-4B11-4568-887F-DB38E6389DBD}">
      <dgm:prSet/>
      <dgm:spPr/>
      <dgm:t>
        <a:bodyPr/>
        <a:lstStyle/>
        <a:p>
          <a:endParaRPr lang="en-US"/>
        </a:p>
      </dgm:t>
    </dgm:pt>
    <dgm:pt modelId="{F60123BE-C10E-4103-AD64-1512B1F0FA90}" type="sibTrans" cxnId="{2F2785F8-4B11-4568-887F-DB38E6389DBD}">
      <dgm:prSet/>
      <dgm:spPr/>
      <dgm:t>
        <a:bodyPr/>
        <a:lstStyle/>
        <a:p>
          <a:endParaRPr lang="en-US"/>
        </a:p>
      </dgm:t>
    </dgm:pt>
    <dgm:pt modelId="{26EBB7E8-EA7A-400A-AC8E-790ED49ED056}" type="pres">
      <dgm:prSet presAssocID="{2A218730-0CF9-4627-A8EC-0A0E47CC0D5A}" presName="root" presStyleCnt="0">
        <dgm:presLayoutVars>
          <dgm:dir/>
          <dgm:resizeHandles val="exact"/>
        </dgm:presLayoutVars>
      </dgm:prSet>
      <dgm:spPr/>
    </dgm:pt>
    <dgm:pt modelId="{E1BA30BA-3C12-44D6-A2E4-3B39909BDB5E}" type="pres">
      <dgm:prSet presAssocID="{2A218730-0CF9-4627-A8EC-0A0E47CC0D5A}" presName="container" presStyleCnt="0">
        <dgm:presLayoutVars>
          <dgm:dir/>
          <dgm:resizeHandles val="exact"/>
        </dgm:presLayoutVars>
      </dgm:prSet>
      <dgm:spPr/>
    </dgm:pt>
    <dgm:pt modelId="{53DDB2C0-7A1E-4565-A419-5A682677C517}" type="pres">
      <dgm:prSet presAssocID="{8B71BF8F-3989-4264-8312-30B3603EDBC9}" presName="compNode" presStyleCnt="0"/>
      <dgm:spPr/>
    </dgm:pt>
    <dgm:pt modelId="{BD384F46-D28B-46B9-B10F-5C98C1FAE5C6}" type="pres">
      <dgm:prSet presAssocID="{8B71BF8F-3989-4264-8312-30B3603EDBC9}" presName="iconBgRect" presStyleLbl="bgShp" presStyleIdx="0" presStyleCnt="8"/>
      <dgm:spPr/>
    </dgm:pt>
    <dgm:pt modelId="{876A9164-0C18-498F-A4D4-4179BFCA8103}" type="pres">
      <dgm:prSet presAssocID="{8B71BF8F-3989-4264-8312-30B3603EDBC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D9A443E-304B-4B50-94BC-FA3CDF3DE10F}" type="pres">
      <dgm:prSet presAssocID="{8B71BF8F-3989-4264-8312-30B3603EDBC9}" presName="spaceRect" presStyleCnt="0"/>
      <dgm:spPr/>
    </dgm:pt>
    <dgm:pt modelId="{A2F9716E-6E07-4CCD-B4C0-D9387EE33A01}" type="pres">
      <dgm:prSet presAssocID="{8B71BF8F-3989-4264-8312-30B3603EDBC9}" presName="textRect" presStyleLbl="revTx" presStyleIdx="0" presStyleCnt="8">
        <dgm:presLayoutVars>
          <dgm:chMax val="1"/>
          <dgm:chPref val="1"/>
        </dgm:presLayoutVars>
      </dgm:prSet>
      <dgm:spPr/>
    </dgm:pt>
    <dgm:pt modelId="{41A2BC81-AE91-4171-94C5-C7108A812E48}" type="pres">
      <dgm:prSet presAssocID="{85E39825-8FD2-4C55-B8E6-1F9335C28F58}" presName="sibTrans" presStyleLbl="sibTrans2D1" presStyleIdx="0" presStyleCnt="0"/>
      <dgm:spPr/>
    </dgm:pt>
    <dgm:pt modelId="{0A6D7B45-E8D3-409B-A170-E92E523D8C20}" type="pres">
      <dgm:prSet presAssocID="{6B297C09-C899-4002-BF40-8761586B725C}" presName="compNode" presStyleCnt="0"/>
      <dgm:spPr/>
    </dgm:pt>
    <dgm:pt modelId="{F6779BE8-971E-4559-ACEB-0830CA1BE67E}" type="pres">
      <dgm:prSet presAssocID="{6B297C09-C899-4002-BF40-8761586B725C}" presName="iconBgRect" presStyleLbl="bgShp" presStyleIdx="1" presStyleCnt="8"/>
      <dgm:spPr/>
    </dgm:pt>
    <dgm:pt modelId="{E8FADE4C-6C79-44DA-9E63-EAE695C1615C}" type="pres">
      <dgm:prSet presAssocID="{6B297C09-C899-4002-BF40-8761586B725C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9A4B6D0-829D-441C-A37E-0BF6FD7D31FA}" type="pres">
      <dgm:prSet presAssocID="{6B297C09-C899-4002-BF40-8761586B725C}" presName="spaceRect" presStyleCnt="0"/>
      <dgm:spPr/>
    </dgm:pt>
    <dgm:pt modelId="{2E06521A-C1AC-45E3-A48A-0837A936089C}" type="pres">
      <dgm:prSet presAssocID="{6B297C09-C899-4002-BF40-8761586B725C}" presName="textRect" presStyleLbl="revTx" presStyleIdx="1" presStyleCnt="8">
        <dgm:presLayoutVars>
          <dgm:chMax val="1"/>
          <dgm:chPref val="1"/>
        </dgm:presLayoutVars>
      </dgm:prSet>
      <dgm:spPr/>
    </dgm:pt>
    <dgm:pt modelId="{C28D7705-01C3-4A1C-873D-2A1D9DD2FC04}" type="pres">
      <dgm:prSet presAssocID="{9AB46651-488D-4051-99C4-9E08A54F4E31}" presName="sibTrans" presStyleLbl="sibTrans2D1" presStyleIdx="0" presStyleCnt="0"/>
      <dgm:spPr/>
    </dgm:pt>
    <dgm:pt modelId="{1C4D4EB3-2C75-49A7-9EDB-8E3D05D3A8E4}" type="pres">
      <dgm:prSet presAssocID="{81C94A94-E1BF-4720-8501-D85243C6381F}" presName="compNode" presStyleCnt="0"/>
      <dgm:spPr/>
    </dgm:pt>
    <dgm:pt modelId="{C69D0D5F-5920-4521-B952-62A4029719D7}" type="pres">
      <dgm:prSet presAssocID="{81C94A94-E1BF-4720-8501-D85243C6381F}" presName="iconBgRect" presStyleLbl="bgShp" presStyleIdx="2" presStyleCnt="8"/>
      <dgm:spPr/>
    </dgm:pt>
    <dgm:pt modelId="{BFAACF18-13A8-4F4A-9465-2D592010598B}" type="pres">
      <dgm:prSet presAssocID="{81C94A94-E1BF-4720-8501-D85243C6381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9876170-2C01-4CDC-B0D8-A308038DC752}" type="pres">
      <dgm:prSet presAssocID="{81C94A94-E1BF-4720-8501-D85243C6381F}" presName="spaceRect" presStyleCnt="0"/>
      <dgm:spPr/>
    </dgm:pt>
    <dgm:pt modelId="{E842F3BB-165D-435E-82A9-03BB906B3523}" type="pres">
      <dgm:prSet presAssocID="{81C94A94-E1BF-4720-8501-D85243C6381F}" presName="textRect" presStyleLbl="revTx" presStyleIdx="2" presStyleCnt="8">
        <dgm:presLayoutVars>
          <dgm:chMax val="1"/>
          <dgm:chPref val="1"/>
        </dgm:presLayoutVars>
      </dgm:prSet>
      <dgm:spPr/>
    </dgm:pt>
    <dgm:pt modelId="{811AB406-315E-41FA-AEC1-C247B8814CD6}" type="pres">
      <dgm:prSet presAssocID="{B4945B83-26ED-447D-BBE5-4D48413F5E38}" presName="sibTrans" presStyleLbl="sibTrans2D1" presStyleIdx="0" presStyleCnt="0"/>
      <dgm:spPr/>
    </dgm:pt>
    <dgm:pt modelId="{8C80E0FE-326B-4636-9031-630236613FF9}" type="pres">
      <dgm:prSet presAssocID="{B3DDDD8A-103D-49B1-AE31-25CAA2D0C8EC}" presName="compNode" presStyleCnt="0"/>
      <dgm:spPr/>
    </dgm:pt>
    <dgm:pt modelId="{86D87C34-32E8-433A-8977-ED35686E6256}" type="pres">
      <dgm:prSet presAssocID="{B3DDDD8A-103D-49B1-AE31-25CAA2D0C8EC}" presName="iconBgRect" presStyleLbl="bgShp" presStyleIdx="3" presStyleCnt="8"/>
      <dgm:spPr/>
    </dgm:pt>
    <dgm:pt modelId="{7AEB6EAB-EC00-4329-AE4A-163227951F63}" type="pres">
      <dgm:prSet presAssocID="{B3DDDD8A-103D-49B1-AE31-25CAA2D0C8EC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C652F37-BF49-4C22-AA92-AC9B1BF6EA33}" type="pres">
      <dgm:prSet presAssocID="{B3DDDD8A-103D-49B1-AE31-25CAA2D0C8EC}" presName="spaceRect" presStyleCnt="0"/>
      <dgm:spPr/>
    </dgm:pt>
    <dgm:pt modelId="{B2D82CE6-1CB4-499B-ADD2-B2A6CF749ACD}" type="pres">
      <dgm:prSet presAssocID="{B3DDDD8A-103D-49B1-AE31-25CAA2D0C8EC}" presName="textRect" presStyleLbl="revTx" presStyleIdx="3" presStyleCnt="8">
        <dgm:presLayoutVars>
          <dgm:chMax val="1"/>
          <dgm:chPref val="1"/>
        </dgm:presLayoutVars>
      </dgm:prSet>
      <dgm:spPr/>
    </dgm:pt>
    <dgm:pt modelId="{645D4AFF-8E9F-4177-BD22-7C5603ABF2E2}" type="pres">
      <dgm:prSet presAssocID="{5C842393-3F0C-4C2D-BE6B-B16752760E24}" presName="sibTrans" presStyleLbl="sibTrans2D1" presStyleIdx="0" presStyleCnt="0"/>
      <dgm:spPr/>
    </dgm:pt>
    <dgm:pt modelId="{3E0AE143-2B19-4858-A94B-DFF6EF124753}" type="pres">
      <dgm:prSet presAssocID="{EC0D0FC9-A121-4AB1-9DFC-A6411027281B}" presName="compNode" presStyleCnt="0"/>
      <dgm:spPr/>
    </dgm:pt>
    <dgm:pt modelId="{2FE53294-AF8A-4080-BFBF-494EFF405D4D}" type="pres">
      <dgm:prSet presAssocID="{EC0D0FC9-A121-4AB1-9DFC-A6411027281B}" presName="iconBgRect" presStyleLbl="bgShp" presStyleIdx="4" presStyleCnt="8"/>
      <dgm:spPr/>
    </dgm:pt>
    <dgm:pt modelId="{B33329A9-03B6-4829-B7F3-03DD1D832911}" type="pres">
      <dgm:prSet presAssocID="{EC0D0FC9-A121-4AB1-9DFC-A6411027281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3F5CCE9-80F2-4E6C-9E06-215CC54C74F7}" type="pres">
      <dgm:prSet presAssocID="{EC0D0FC9-A121-4AB1-9DFC-A6411027281B}" presName="spaceRect" presStyleCnt="0"/>
      <dgm:spPr/>
    </dgm:pt>
    <dgm:pt modelId="{9F6CF8AD-19F5-4467-924D-DED734FEB084}" type="pres">
      <dgm:prSet presAssocID="{EC0D0FC9-A121-4AB1-9DFC-A6411027281B}" presName="textRect" presStyleLbl="revTx" presStyleIdx="4" presStyleCnt="8">
        <dgm:presLayoutVars>
          <dgm:chMax val="1"/>
          <dgm:chPref val="1"/>
        </dgm:presLayoutVars>
      </dgm:prSet>
      <dgm:spPr/>
    </dgm:pt>
    <dgm:pt modelId="{E11B1106-0ABD-484A-8C9A-3AB07956D96E}" type="pres">
      <dgm:prSet presAssocID="{FBFCC3ED-6920-43B9-BA09-D0D5127C5A0F}" presName="sibTrans" presStyleLbl="sibTrans2D1" presStyleIdx="0" presStyleCnt="0"/>
      <dgm:spPr/>
    </dgm:pt>
    <dgm:pt modelId="{2B4AE030-F5A5-4CC1-9A3A-3D61652F9414}" type="pres">
      <dgm:prSet presAssocID="{3D6793C3-F597-428D-A9CE-968464F40FE7}" presName="compNode" presStyleCnt="0"/>
      <dgm:spPr/>
    </dgm:pt>
    <dgm:pt modelId="{FAF7C8AB-D55D-43BF-92A3-DCAD06408B7E}" type="pres">
      <dgm:prSet presAssocID="{3D6793C3-F597-428D-A9CE-968464F40FE7}" presName="iconBgRect" presStyleLbl="bgShp" presStyleIdx="5" presStyleCnt="8"/>
      <dgm:spPr/>
    </dgm:pt>
    <dgm:pt modelId="{D632FAA2-32CE-4BBD-B6DF-C255EE9D29CC}" type="pres">
      <dgm:prSet presAssocID="{3D6793C3-F597-428D-A9CE-968464F40FE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D4531BD-EF8A-4C5B-A7EE-1DEBA34068DC}" type="pres">
      <dgm:prSet presAssocID="{3D6793C3-F597-428D-A9CE-968464F40FE7}" presName="spaceRect" presStyleCnt="0"/>
      <dgm:spPr/>
    </dgm:pt>
    <dgm:pt modelId="{E56AC809-3DE2-4088-97CF-A5A5783ABEBB}" type="pres">
      <dgm:prSet presAssocID="{3D6793C3-F597-428D-A9CE-968464F40FE7}" presName="textRect" presStyleLbl="revTx" presStyleIdx="5" presStyleCnt="8">
        <dgm:presLayoutVars>
          <dgm:chMax val="1"/>
          <dgm:chPref val="1"/>
        </dgm:presLayoutVars>
      </dgm:prSet>
      <dgm:spPr/>
    </dgm:pt>
    <dgm:pt modelId="{E0F0FBDB-AFAD-4876-8E42-E5C6E4C22D32}" type="pres">
      <dgm:prSet presAssocID="{1F4ACA60-8C1A-4880-8683-2FD9EF79C68B}" presName="sibTrans" presStyleLbl="sibTrans2D1" presStyleIdx="0" presStyleCnt="0"/>
      <dgm:spPr/>
    </dgm:pt>
    <dgm:pt modelId="{00EA64DF-E1CD-4467-A771-EFFE114104B8}" type="pres">
      <dgm:prSet presAssocID="{2BF73AC8-87BF-4213-848D-61E017CC1510}" presName="compNode" presStyleCnt="0"/>
      <dgm:spPr/>
    </dgm:pt>
    <dgm:pt modelId="{022AF63C-1418-46AC-BA64-FB960112CDAF}" type="pres">
      <dgm:prSet presAssocID="{2BF73AC8-87BF-4213-848D-61E017CC1510}" presName="iconBgRect" presStyleLbl="bgShp" presStyleIdx="6" presStyleCnt="8"/>
      <dgm:spPr/>
    </dgm:pt>
    <dgm:pt modelId="{F40D79E1-8AD9-4E79-AB7C-F73CC42B8F33}" type="pres">
      <dgm:prSet presAssocID="{2BF73AC8-87BF-4213-848D-61E017CC1510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1EC1901-B663-4C25-9B0A-51A1649EBBCA}" type="pres">
      <dgm:prSet presAssocID="{2BF73AC8-87BF-4213-848D-61E017CC1510}" presName="spaceRect" presStyleCnt="0"/>
      <dgm:spPr/>
    </dgm:pt>
    <dgm:pt modelId="{81DE22AB-CD84-4E24-8FA3-85ED82109E40}" type="pres">
      <dgm:prSet presAssocID="{2BF73AC8-87BF-4213-848D-61E017CC1510}" presName="textRect" presStyleLbl="revTx" presStyleIdx="6" presStyleCnt="8">
        <dgm:presLayoutVars>
          <dgm:chMax val="1"/>
          <dgm:chPref val="1"/>
        </dgm:presLayoutVars>
      </dgm:prSet>
      <dgm:spPr/>
    </dgm:pt>
    <dgm:pt modelId="{4D1190AA-3AF1-4BC4-B43D-40F8DF93C1E2}" type="pres">
      <dgm:prSet presAssocID="{A11213D6-2A58-4FBD-9D58-BEDBCAA0176B}" presName="sibTrans" presStyleLbl="sibTrans2D1" presStyleIdx="0" presStyleCnt="0"/>
      <dgm:spPr/>
    </dgm:pt>
    <dgm:pt modelId="{2B853279-137C-4D96-B273-88ABB1D4EDF0}" type="pres">
      <dgm:prSet presAssocID="{441F0780-5529-49D4-A884-799102833998}" presName="compNode" presStyleCnt="0"/>
      <dgm:spPr/>
    </dgm:pt>
    <dgm:pt modelId="{E6540B4C-E34D-45AB-AB83-DF936B6153BE}" type="pres">
      <dgm:prSet presAssocID="{441F0780-5529-49D4-A884-799102833998}" presName="iconBgRect" presStyleLbl="bgShp" presStyleIdx="7" presStyleCnt="8"/>
      <dgm:spPr/>
    </dgm:pt>
    <dgm:pt modelId="{5F2E1A6C-F7A4-4286-92D2-E401877AA3DE}" type="pres">
      <dgm:prSet presAssocID="{441F0780-5529-49D4-A884-79910283399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BCBDD03D-02C3-4519-8BB3-F5D2DEE2402F}" type="pres">
      <dgm:prSet presAssocID="{441F0780-5529-49D4-A884-799102833998}" presName="spaceRect" presStyleCnt="0"/>
      <dgm:spPr/>
    </dgm:pt>
    <dgm:pt modelId="{E2DC2B31-EFA8-49BA-86DD-77D2A43D0C8E}" type="pres">
      <dgm:prSet presAssocID="{441F0780-5529-49D4-A884-799102833998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8307A40D-F640-437B-9270-804A53E2467A}" srcId="{2A218730-0CF9-4627-A8EC-0A0E47CC0D5A}" destId="{2BF73AC8-87BF-4213-848D-61E017CC1510}" srcOrd="6" destOrd="0" parTransId="{D156AD9E-0461-4B32-A6F3-8703D06DBE2E}" sibTransId="{A11213D6-2A58-4FBD-9D58-BEDBCAA0176B}"/>
    <dgm:cxn modelId="{76B58D14-D4AB-4700-A1BA-9CCB66B4A498}" type="presOf" srcId="{441F0780-5529-49D4-A884-799102833998}" destId="{E2DC2B31-EFA8-49BA-86DD-77D2A43D0C8E}" srcOrd="0" destOrd="0" presId="urn:microsoft.com/office/officeart/2018/2/layout/IconCircleList"/>
    <dgm:cxn modelId="{5A177E17-045C-49EC-9F2A-2C7132657F90}" type="presOf" srcId="{9AB46651-488D-4051-99C4-9E08A54F4E31}" destId="{C28D7705-01C3-4A1C-873D-2A1D9DD2FC04}" srcOrd="0" destOrd="0" presId="urn:microsoft.com/office/officeart/2018/2/layout/IconCircleList"/>
    <dgm:cxn modelId="{3DD82318-3D35-446C-A688-3181B1A5756D}" type="presOf" srcId="{2BF73AC8-87BF-4213-848D-61E017CC1510}" destId="{81DE22AB-CD84-4E24-8FA3-85ED82109E40}" srcOrd="0" destOrd="0" presId="urn:microsoft.com/office/officeart/2018/2/layout/IconCircleList"/>
    <dgm:cxn modelId="{9EEFD629-9296-441D-8AA9-9DD774D424BC}" type="presOf" srcId="{6B297C09-C899-4002-BF40-8761586B725C}" destId="{2E06521A-C1AC-45E3-A48A-0837A936089C}" srcOrd="0" destOrd="0" presId="urn:microsoft.com/office/officeart/2018/2/layout/IconCircleList"/>
    <dgm:cxn modelId="{9C71BE2B-E117-49F4-9BC7-FB65B121AE65}" srcId="{2A218730-0CF9-4627-A8EC-0A0E47CC0D5A}" destId="{6B297C09-C899-4002-BF40-8761586B725C}" srcOrd="1" destOrd="0" parTransId="{1EC2919E-67DB-46B7-B55B-332DBD928C3D}" sibTransId="{9AB46651-488D-4051-99C4-9E08A54F4E31}"/>
    <dgm:cxn modelId="{ED27C23E-2F15-4140-85FC-1F4116592FA4}" srcId="{2A218730-0CF9-4627-A8EC-0A0E47CC0D5A}" destId="{3D6793C3-F597-428D-A9CE-968464F40FE7}" srcOrd="5" destOrd="0" parTransId="{F0E27B61-DA6F-44EB-AC4F-4C892205CA39}" sibTransId="{1F4ACA60-8C1A-4880-8683-2FD9EF79C68B}"/>
    <dgm:cxn modelId="{1AD48274-708E-4026-BB87-18F7939EE029}" type="presOf" srcId="{B3DDDD8A-103D-49B1-AE31-25CAA2D0C8EC}" destId="{B2D82CE6-1CB4-499B-ADD2-B2A6CF749ACD}" srcOrd="0" destOrd="0" presId="urn:microsoft.com/office/officeart/2018/2/layout/IconCircleList"/>
    <dgm:cxn modelId="{A096B575-7D72-4057-9345-68A4048D3467}" type="presOf" srcId="{A11213D6-2A58-4FBD-9D58-BEDBCAA0176B}" destId="{4D1190AA-3AF1-4BC4-B43D-40F8DF93C1E2}" srcOrd="0" destOrd="0" presId="urn:microsoft.com/office/officeart/2018/2/layout/IconCircleList"/>
    <dgm:cxn modelId="{0786665A-A2AB-4E69-A189-978C7706CD2A}" type="presOf" srcId="{FBFCC3ED-6920-43B9-BA09-D0D5127C5A0F}" destId="{E11B1106-0ABD-484A-8C9A-3AB07956D96E}" srcOrd="0" destOrd="0" presId="urn:microsoft.com/office/officeart/2018/2/layout/IconCircleList"/>
    <dgm:cxn modelId="{5150DC87-72E8-4318-86AB-E074B470F2FC}" type="presOf" srcId="{8B71BF8F-3989-4264-8312-30B3603EDBC9}" destId="{A2F9716E-6E07-4CCD-B4C0-D9387EE33A01}" srcOrd="0" destOrd="0" presId="urn:microsoft.com/office/officeart/2018/2/layout/IconCircleList"/>
    <dgm:cxn modelId="{5129D58D-D525-4824-8A08-384ACC700D0A}" type="presOf" srcId="{5C842393-3F0C-4C2D-BE6B-B16752760E24}" destId="{645D4AFF-8E9F-4177-BD22-7C5603ABF2E2}" srcOrd="0" destOrd="0" presId="urn:microsoft.com/office/officeart/2018/2/layout/IconCircleList"/>
    <dgm:cxn modelId="{3B126994-2B82-408C-A77B-7EAC54C1B2E1}" type="presOf" srcId="{2A218730-0CF9-4627-A8EC-0A0E47CC0D5A}" destId="{26EBB7E8-EA7A-400A-AC8E-790ED49ED056}" srcOrd="0" destOrd="0" presId="urn:microsoft.com/office/officeart/2018/2/layout/IconCircleList"/>
    <dgm:cxn modelId="{8CC642B0-A0A1-4BFD-9EC5-F9994ECF76CF}" type="presOf" srcId="{1F4ACA60-8C1A-4880-8683-2FD9EF79C68B}" destId="{E0F0FBDB-AFAD-4876-8E42-E5C6E4C22D32}" srcOrd="0" destOrd="0" presId="urn:microsoft.com/office/officeart/2018/2/layout/IconCircleList"/>
    <dgm:cxn modelId="{E23D4FCB-66D5-477E-84B0-EFA82848AEB3}" type="presOf" srcId="{3D6793C3-F597-428D-A9CE-968464F40FE7}" destId="{E56AC809-3DE2-4088-97CF-A5A5783ABEBB}" srcOrd="0" destOrd="0" presId="urn:microsoft.com/office/officeart/2018/2/layout/IconCircleList"/>
    <dgm:cxn modelId="{6D47ACCF-0093-4197-9CCB-6830AA3AD7C4}" type="presOf" srcId="{EC0D0FC9-A121-4AB1-9DFC-A6411027281B}" destId="{9F6CF8AD-19F5-4467-924D-DED734FEB084}" srcOrd="0" destOrd="0" presId="urn:microsoft.com/office/officeart/2018/2/layout/IconCircleList"/>
    <dgm:cxn modelId="{FB0D6BD5-334A-4FEF-B434-F1746BAD3702}" type="presOf" srcId="{B4945B83-26ED-447D-BBE5-4D48413F5E38}" destId="{811AB406-315E-41FA-AEC1-C247B8814CD6}" srcOrd="0" destOrd="0" presId="urn:microsoft.com/office/officeart/2018/2/layout/IconCircleList"/>
    <dgm:cxn modelId="{FBE968DC-0D17-4026-88EB-A80037E6D0AC}" srcId="{2A218730-0CF9-4627-A8EC-0A0E47CC0D5A}" destId="{8B71BF8F-3989-4264-8312-30B3603EDBC9}" srcOrd="0" destOrd="0" parTransId="{2927D0AA-CB0A-4811-880D-E3BD5BEB8007}" sibTransId="{85E39825-8FD2-4C55-B8E6-1F9335C28F58}"/>
    <dgm:cxn modelId="{58116DDF-F7D3-4228-A380-3E8053BA6C57}" srcId="{2A218730-0CF9-4627-A8EC-0A0E47CC0D5A}" destId="{81C94A94-E1BF-4720-8501-D85243C6381F}" srcOrd="2" destOrd="0" parTransId="{5AC9B784-1885-4E7F-8277-6936340F4E48}" sibTransId="{B4945B83-26ED-447D-BBE5-4D48413F5E38}"/>
    <dgm:cxn modelId="{44F170E6-BB82-4778-9B79-6E0C19C5CE11}" srcId="{2A218730-0CF9-4627-A8EC-0A0E47CC0D5A}" destId="{EC0D0FC9-A121-4AB1-9DFC-A6411027281B}" srcOrd="4" destOrd="0" parTransId="{4EF05F7D-53A5-474F-A58C-E4BA2AFAEB31}" sibTransId="{FBFCC3ED-6920-43B9-BA09-D0D5127C5A0F}"/>
    <dgm:cxn modelId="{777F07EA-E9EA-4097-9F90-70771BC70B6C}" srcId="{2A218730-0CF9-4627-A8EC-0A0E47CC0D5A}" destId="{B3DDDD8A-103D-49B1-AE31-25CAA2D0C8EC}" srcOrd="3" destOrd="0" parTransId="{C68FE081-D630-4946-B612-5668B2D0CD11}" sibTransId="{5C842393-3F0C-4C2D-BE6B-B16752760E24}"/>
    <dgm:cxn modelId="{2F2785F8-4B11-4568-887F-DB38E6389DBD}" srcId="{2A218730-0CF9-4627-A8EC-0A0E47CC0D5A}" destId="{441F0780-5529-49D4-A884-799102833998}" srcOrd="7" destOrd="0" parTransId="{DCA81970-78B6-4C6A-8267-39E9751F6AF6}" sibTransId="{F60123BE-C10E-4103-AD64-1512B1F0FA90}"/>
    <dgm:cxn modelId="{648114F9-60B7-4DFB-88B1-BAB9493BE820}" type="presOf" srcId="{81C94A94-E1BF-4720-8501-D85243C6381F}" destId="{E842F3BB-165D-435E-82A9-03BB906B3523}" srcOrd="0" destOrd="0" presId="urn:microsoft.com/office/officeart/2018/2/layout/IconCircleList"/>
    <dgm:cxn modelId="{E74202FF-751D-4AAF-B113-C9CC37AC9B7A}" type="presOf" srcId="{85E39825-8FD2-4C55-B8E6-1F9335C28F58}" destId="{41A2BC81-AE91-4171-94C5-C7108A812E48}" srcOrd="0" destOrd="0" presId="urn:microsoft.com/office/officeart/2018/2/layout/IconCircleList"/>
    <dgm:cxn modelId="{C3217662-B4B9-42ED-9B49-980878CB4885}" type="presParOf" srcId="{26EBB7E8-EA7A-400A-AC8E-790ED49ED056}" destId="{E1BA30BA-3C12-44D6-A2E4-3B39909BDB5E}" srcOrd="0" destOrd="0" presId="urn:microsoft.com/office/officeart/2018/2/layout/IconCircleList"/>
    <dgm:cxn modelId="{74C09E15-8972-4F77-B69C-7EC17192B6D6}" type="presParOf" srcId="{E1BA30BA-3C12-44D6-A2E4-3B39909BDB5E}" destId="{53DDB2C0-7A1E-4565-A419-5A682677C517}" srcOrd="0" destOrd="0" presId="urn:microsoft.com/office/officeart/2018/2/layout/IconCircleList"/>
    <dgm:cxn modelId="{2EAA9FB5-B5B1-482A-8AE8-78B684097758}" type="presParOf" srcId="{53DDB2C0-7A1E-4565-A419-5A682677C517}" destId="{BD384F46-D28B-46B9-B10F-5C98C1FAE5C6}" srcOrd="0" destOrd="0" presId="urn:microsoft.com/office/officeart/2018/2/layout/IconCircleList"/>
    <dgm:cxn modelId="{1DFBEDA2-84E9-4B75-BC8C-B454BEB61F0A}" type="presParOf" srcId="{53DDB2C0-7A1E-4565-A419-5A682677C517}" destId="{876A9164-0C18-498F-A4D4-4179BFCA8103}" srcOrd="1" destOrd="0" presId="urn:microsoft.com/office/officeart/2018/2/layout/IconCircleList"/>
    <dgm:cxn modelId="{D414BD62-E2C5-4DD0-888A-DDC4389795D2}" type="presParOf" srcId="{53DDB2C0-7A1E-4565-A419-5A682677C517}" destId="{0D9A443E-304B-4B50-94BC-FA3CDF3DE10F}" srcOrd="2" destOrd="0" presId="urn:microsoft.com/office/officeart/2018/2/layout/IconCircleList"/>
    <dgm:cxn modelId="{4FDD0C02-E10D-4C68-AB7E-97940366C0E1}" type="presParOf" srcId="{53DDB2C0-7A1E-4565-A419-5A682677C517}" destId="{A2F9716E-6E07-4CCD-B4C0-D9387EE33A01}" srcOrd="3" destOrd="0" presId="urn:microsoft.com/office/officeart/2018/2/layout/IconCircleList"/>
    <dgm:cxn modelId="{86F2970B-3822-4A96-8910-68124A9186F3}" type="presParOf" srcId="{E1BA30BA-3C12-44D6-A2E4-3B39909BDB5E}" destId="{41A2BC81-AE91-4171-94C5-C7108A812E48}" srcOrd="1" destOrd="0" presId="urn:microsoft.com/office/officeart/2018/2/layout/IconCircleList"/>
    <dgm:cxn modelId="{E87E11BE-2078-494D-9248-A14BC7A81809}" type="presParOf" srcId="{E1BA30BA-3C12-44D6-A2E4-3B39909BDB5E}" destId="{0A6D7B45-E8D3-409B-A170-E92E523D8C20}" srcOrd="2" destOrd="0" presId="urn:microsoft.com/office/officeart/2018/2/layout/IconCircleList"/>
    <dgm:cxn modelId="{95C904DC-685C-4F16-BEF0-59DD0A39B1CC}" type="presParOf" srcId="{0A6D7B45-E8D3-409B-A170-E92E523D8C20}" destId="{F6779BE8-971E-4559-ACEB-0830CA1BE67E}" srcOrd="0" destOrd="0" presId="urn:microsoft.com/office/officeart/2018/2/layout/IconCircleList"/>
    <dgm:cxn modelId="{127D2A75-EF8F-4EFB-A7D5-FEBB98893D96}" type="presParOf" srcId="{0A6D7B45-E8D3-409B-A170-E92E523D8C20}" destId="{E8FADE4C-6C79-44DA-9E63-EAE695C1615C}" srcOrd="1" destOrd="0" presId="urn:microsoft.com/office/officeart/2018/2/layout/IconCircleList"/>
    <dgm:cxn modelId="{AF0DC047-B76B-49D2-80E9-73C9C1DDEAA0}" type="presParOf" srcId="{0A6D7B45-E8D3-409B-A170-E92E523D8C20}" destId="{99A4B6D0-829D-441C-A37E-0BF6FD7D31FA}" srcOrd="2" destOrd="0" presId="urn:microsoft.com/office/officeart/2018/2/layout/IconCircleList"/>
    <dgm:cxn modelId="{7DFDF42F-395D-47BA-ACD5-2CB0F564E1F8}" type="presParOf" srcId="{0A6D7B45-E8D3-409B-A170-E92E523D8C20}" destId="{2E06521A-C1AC-45E3-A48A-0837A936089C}" srcOrd="3" destOrd="0" presId="urn:microsoft.com/office/officeart/2018/2/layout/IconCircleList"/>
    <dgm:cxn modelId="{BD04F18A-346E-4BE0-ACD8-B9C6CE053C8D}" type="presParOf" srcId="{E1BA30BA-3C12-44D6-A2E4-3B39909BDB5E}" destId="{C28D7705-01C3-4A1C-873D-2A1D9DD2FC04}" srcOrd="3" destOrd="0" presId="urn:microsoft.com/office/officeart/2018/2/layout/IconCircleList"/>
    <dgm:cxn modelId="{AC512448-CDAE-4DFA-93F0-57753277B73E}" type="presParOf" srcId="{E1BA30BA-3C12-44D6-A2E4-3B39909BDB5E}" destId="{1C4D4EB3-2C75-49A7-9EDB-8E3D05D3A8E4}" srcOrd="4" destOrd="0" presId="urn:microsoft.com/office/officeart/2018/2/layout/IconCircleList"/>
    <dgm:cxn modelId="{F35E6D68-CA38-4291-B2CD-1E20809B8208}" type="presParOf" srcId="{1C4D4EB3-2C75-49A7-9EDB-8E3D05D3A8E4}" destId="{C69D0D5F-5920-4521-B952-62A4029719D7}" srcOrd="0" destOrd="0" presId="urn:microsoft.com/office/officeart/2018/2/layout/IconCircleList"/>
    <dgm:cxn modelId="{74C54D5D-EFF7-4848-B035-6816C177ACAC}" type="presParOf" srcId="{1C4D4EB3-2C75-49A7-9EDB-8E3D05D3A8E4}" destId="{BFAACF18-13A8-4F4A-9465-2D592010598B}" srcOrd="1" destOrd="0" presId="urn:microsoft.com/office/officeart/2018/2/layout/IconCircleList"/>
    <dgm:cxn modelId="{F23920C2-DD18-4CBD-B899-B8E37028666B}" type="presParOf" srcId="{1C4D4EB3-2C75-49A7-9EDB-8E3D05D3A8E4}" destId="{09876170-2C01-4CDC-B0D8-A308038DC752}" srcOrd="2" destOrd="0" presId="urn:microsoft.com/office/officeart/2018/2/layout/IconCircleList"/>
    <dgm:cxn modelId="{2897B33A-C34C-4750-BB30-0B7CB66062B0}" type="presParOf" srcId="{1C4D4EB3-2C75-49A7-9EDB-8E3D05D3A8E4}" destId="{E842F3BB-165D-435E-82A9-03BB906B3523}" srcOrd="3" destOrd="0" presId="urn:microsoft.com/office/officeart/2018/2/layout/IconCircleList"/>
    <dgm:cxn modelId="{6FC20CC0-18A4-4499-B95E-81F1462918B3}" type="presParOf" srcId="{E1BA30BA-3C12-44D6-A2E4-3B39909BDB5E}" destId="{811AB406-315E-41FA-AEC1-C247B8814CD6}" srcOrd="5" destOrd="0" presId="urn:microsoft.com/office/officeart/2018/2/layout/IconCircleList"/>
    <dgm:cxn modelId="{CDDF7D43-87A7-478C-90B6-77CC382E8909}" type="presParOf" srcId="{E1BA30BA-3C12-44D6-A2E4-3B39909BDB5E}" destId="{8C80E0FE-326B-4636-9031-630236613FF9}" srcOrd="6" destOrd="0" presId="urn:microsoft.com/office/officeart/2018/2/layout/IconCircleList"/>
    <dgm:cxn modelId="{9BEC40DE-0253-496A-A325-D2690CC85A44}" type="presParOf" srcId="{8C80E0FE-326B-4636-9031-630236613FF9}" destId="{86D87C34-32E8-433A-8977-ED35686E6256}" srcOrd="0" destOrd="0" presId="urn:microsoft.com/office/officeart/2018/2/layout/IconCircleList"/>
    <dgm:cxn modelId="{CF950D78-3D90-4301-8F28-32E19F5D0A64}" type="presParOf" srcId="{8C80E0FE-326B-4636-9031-630236613FF9}" destId="{7AEB6EAB-EC00-4329-AE4A-163227951F63}" srcOrd="1" destOrd="0" presId="urn:microsoft.com/office/officeart/2018/2/layout/IconCircleList"/>
    <dgm:cxn modelId="{042D84EC-0956-4EF6-895D-A0F51E4085EA}" type="presParOf" srcId="{8C80E0FE-326B-4636-9031-630236613FF9}" destId="{2C652F37-BF49-4C22-AA92-AC9B1BF6EA33}" srcOrd="2" destOrd="0" presId="urn:microsoft.com/office/officeart/2018/2/layout/IconCircleList"/>
    <dgm:cxn modelId="{7CDFEC5D-DDEA-4C26-AF00-0C4BD4203AF4}" type="presParOf" srcId="{8C80E0FE-326B-4636-9031-630236613FF9}" destId="{B2D82CE6-1CB4-499B-ADD2-B2A6CF749ACD}" srcOrd="3" destOrd="0" presId="urn:microsoft.com/office/officeart/2018/2/layout/IconCircleList"/>
    <dgm:cxn modelId="{AFA0D07E-2603-434D-AC80-86F00864CB6C}" type="presParOf" srcId="{E1BA30BA-3C12-44D6-A2E4-3B39909BDB5E}" destId="{645D4AFF-8E9F-4177-BD22-7C5603ABF2E2}" srcOrd="7" destOrd="0" presId="urn:microsoft.com/office/officeart/2018/2/layout/IconCircleList"/>
    <dgm:cxn modelId="{EAF23B65-3D66-42B5-BC7A-0F89D594EF71}" type="presParOf" srcId="{E1BA30BA-3C12-44D6-A2E4-3B39909BDB5E}" destId="{3E0AE143-2B19-4858-A94B-DFF6EF124753}" srcOrd="8" destOrd="0" presId="urn:microsoft.com/office/officeart/2018/2/layout/IconCircleList"/>
    <dgm:cxn modelId="{5591A8C5-316D-457C-913D-50FC8F5EABC4}" type="presParOf" srcId="{3E0AE143-2B19-4858-A94B-DFF6EF124753}" destId="{2FE53294-AF8A-4080-BFBF-494EFF405D4D}" srcOrd="0" destOrd="0" presId="urn:microsoft.com/office/officeart/2018/2/layout/IconCircleList"/>
    <dgm:cxn modelId="{1F2B81FB-A937-436B-997A-BA6B865E8138}" type="presParOf" srcId="{3E0AE143-2B19-4858-A94B-DFF6EF124753}" destId="{B33329A9-03B6-4829-B7F3-03DD1D832911}" srcOrd="1" destOrd="0" presId="urn:microsoft.com/office/officeart/2018/2/layout/IconCircleList"/>
    <dgm:cxn modelId="{9B9A6ADE-38D6-4534-9BF1-EE1F1C4B7FD0}" type="presParOf" srcId="{3E0AE143-2B19-4858-A94B-DFF6EF124753}" destId="{F3F5CCE9-80F2-4E6C-9E06-215CC54C74F7}" srcOrd="2" destOrd="0" presId="urn:microsoft.com/office/officeart/2018/2/layout/IconCircleList"/>
    <dgm:cxn modelId="{8C3FD3AC-BF3D-47C6-B507-E37453D44056}" type="presParOf" srcId="{3E0AE143-2B19-4858-A94B-DFF6EF124753}" destId="{9F6CF8AD-19F5-4467-924D-DED734FEB084}" srcOrd="3" destOrd="0" presId="urn:microsoft.com/office/officeart/2018/2/layout/IconCircleList"/>
    <dgm:cxn modelId="{F7A47483-D605-4AC4-BE83-567626291484}" type="presParOf" srcId="{E1BA30BA-3C12-44D6-A2E4-3B39909BDB5E}" destId="{E11B1106-0ABD-484A-8C9A-3AB07956D96E}" srcOrd="9" destOrd="0" presId="urn:microsoft.com/office/officeart/2018/2/layout/IconCircleList"/>
    <dgm:cxn modelId="{2F52F3D4-45C2-420F-86D4-69DEBBE88A7D}" type="presParOf" srcId="{E1BA30BA-3C12-44D6-A2E4-3B39909BDB5E}" destId="{2B4AE030-F5A5-4CC1-9A3A-3D61652F9414}" srcOrd="10" destOrd="0" presId="urn:microsoft.com/office/officeart/2018/2/layout/IconCircleList"/>
    <dgm:cxn modelId="{06DE5D68-35E3-401B-A466-48D5368D664C}" type="presParOf" srcId="{2B4AE030-F5A5-4CC1-9A3A-3D61652F9414}" destId="{FAF7C8AB-D55D-43BF-92A3-DCAD06408B7E}" srcOrd="0" destOrd="0" presId="urn:microsoft.com/office/officeart/2018/2/layout/IconCircleList"/>
    <dgm:cxn modelId="{49277432-7349-4FC0-BC13-1776BDFE4193}" type="presParOf" srcId="{2B4AE030-F5A5-4CC1-9A3A-3D61652F9414}" destId="{D632FAA2-32CE-4BBD-B6DF-C255EE9D29CC}" srcOrd="1" destOrd="0" presId="urn:microsoft.com/office/officeart/2018/2/layout/IconCircleList"/>
    <dgm:cxn modelId="{2026BAFC-C7C6-410C-BFDA-1CE6356BDDAC}" type="presParOf" srcId="{2B4AE030-F5A5-4CC1-9A3A-3D61652F9414}" destId="{FD4531BD-EF8A-4C5B-A7EE-1DEBA34068DC}" srcOrd="2" destOrd="0" presId="urn:microsoft.com/office/officeart/2018/2/layout/IconCircleList"/>
    <dgm:cxn modelId="{4C6EA8A3-89A6-42D8-A628-D1E943711FF3}" type="presParOf" srcId="{2B4AE030-F5A5-4CC1-9A3A-3D61652F9414}" destId="{E56AC809-3DE2-4088-97CF-A5A5783ABEBB}" srcOrd="3" destOrd="0" presId="urn:microsoft.com/office/officeart/2018/2/layout/IconCircleList"/>
    <dgm:cxn modelId="{E4304379-ABA0-4E46-99A8-AAD5E2719066}" type="presParOf" srcId="{E1BA30BA-3C12-44D6-A2E4-3B39909BDB5E}" destId="{E0F0FBDB-AFAD-4876-8E42-E5C6E4C22D32}" srcOrd="11" destOrd="0" presId="urn:microsoft.com/office/officeart/2018/2/layout/IconCircleList"/>
    <dgm:cxn modelId="{A4E09217-E167-4705-B68B-91E5AC8C9CCD}" type="presParOf" srcId="{E1BA30BA-3C12-44D6-A2E4-3B39909BDB5E}" destId="{00EA64DF-E1CD-4467-A771-EFFE114104B8}" srcOrd="12" destOrd="0" presId="urn:microsoft.com/office/officeart/2018/2/layout/IconCircleList"/>
    <dgm:cxn modelId="{5EAE21E4-0CF7-4767-AB72-279F4C6BE31C}" type="presParOf" srcId="{00EA64DF-E1CD-4467-A771-EFFE114104B8}" destId="{022AF63C-1418-46AC-BA64-FB960112CDAF}" srcOrd="0" destOrd="0" presId="urn:microsoft.com/office/officeart/2018/2/layout/IconCircleList"/>
    <dgm:cxn modelId="{0853913C-34BB-40A3-BE98-373A314C49D5}" type="presParOf" srcId="{00EA64DF-E1CD-4467-A771-EFFE114104B8}" destId="{F40D79E1-8AD9-4E79-AB7C-F73CC42B8F33}" srcOrd="1" destOrd="0" presId="urn:microsoft.com/office/officeart/2018/2/layout/IconCircleList"/>
    <dgm:cxn modelId="{F193E165-A44E-44FB-9A7A-0288787EF619}" type="presParOf" srcId="{00EA64DF-E1CD-4467-A771-EFFE114104B8}" destId="{D1EC1901-B663-4C25-9B0A-51A1649EBBCA}" srcOrd="2" destOrd="0" presId="urn:microsoft.com/office/officeart/2018/2/layout/IconCircleList"/>
    <dgm:cxn modelId="{E7B2A776-8A3D-4435-BB6F-DDE602740D95}" type="presParOf" srcId="{00EA64DF-E1CD-4467-A771-EFFE114104B8}" destId="{81DE22AB-CD84-4E24-8FA3-85ED82109E40}" srcOrd="3" destOrd="0" presId="urn:microsoft.com/office/officeart/2018/2/layout/IconCircleList"/>
    <dgm:cxn modelId="{8CBA543B-CFA2-4628-8C00-94E78058241A}" type="presParOf" srcId="{E1BA30BA-3C12-44D6-A2E4-3B39909BDB5E}" destId="{4D1190AA-3AF1-4BC4-B43D-40F8DF93C1E2}" srcOrd="13" destOrd="0" presId="urn:microsoft.com/office/officeart/2018/2/layout/IconCircleList"/>
    <dgm:cxn modelId="{8B2F0787-465C-4704-886A-32C7C3F27BAC}" type="presParOf" srcId="{E1BA30BA-3C12-44D6-A2E4-3B39909BDB5E}" destId="{2B853279-137C-4D96-B273-88ABB1D4EDF0}" srcOrd="14" destOrd="0" presId="urn:microsoft.com/office/officeart/2018/2/layout/IconCircleList"/>
    <dgm:cxn modelId="{4AECF38B-2EC1-4714-877A-22178E089507}" type="presParOf" srcId="{2B853279-137C-4D96-B273-88ABB1D4EDF0}" destId="{E6540B4C-E34D-45AB-AB83-DF936B6153BE}" srcOrd="0" destOrd="0" presId="urn:microsoft.com/office/officeart/2018/2/layout/IconCircleList"/>
    <dgm:cxn modelId="{00FA7DEF-BEA7-45AA-B160-6526E3C5F9F1}" type="presParOf" srcId="{2B853279-137C-4D96-B273-88ABB1D4EDF0}" destId="{5F2E1A6C-F7A4-4286-92D2-E401877AA3DE}" srcOrd="1" destOrd="0" presId="urn:microsoft.com/office/officeart/2018/2/layout/IconCircleList"/>
    <dgm:cxn modelId="{36396209-A024-4B73-9FC5-636AC9ED6992}" type="presParOf" srcId="{2B853279-137C-4D96-B273-88ABB1D4EDF0}" destId="{BCBDD03D-02C3-4519-8BB3-F5D2DEE2402F}" srcOrd="2" destOrd="0" presId="urn:microsoft.com/office/officeart/2018/2/layout/IconCircleList"/>
    <dgm:cxn modelId="{DA1A9873-6D0A-4104-A6BB-05F2C86EB600}" type="presParOf" srcId="{2B853279-137C-4D96-B273-88ABB1D4EDF0}" destId="{E2DC2B31-EFA8-49BA-86DD-77D2A43D0C8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B06125-93BC-4683-A5A4-99278E18F76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7576D61E-E7CE-4BBA-B421-61EA9226F3C0}">
      <dgm:prSet/>
      <dgm:spPr/>
      <dgm:t>
        <a:bodyPr/>
        <a:lstStyle/>
        <a:p>
          <a:r>
            <a:rPr lang="en-US"/>
            <a:t>Pre-Session</a:t>
          </a:r>
          <a:endParaRPr lang="en-GB"/>
        </a:p>
      </dgm:t>
    </dgm:pt>
    <dgm:pt modelId="{84698146-37F6-40D2-A6CD-FABDE1FEC0C2}" type="parTrans" cxnId="{2558CBB3-1AA2-4474-932D-59D70CAC5845}">
      <dgm:prSet/>
      <dgm:spPr/>
      <dgm:t>
        <a:bodyPr/>
        <a:lstStyle/>
        <a:p>
          <a:endParaRPr lang="en-GB"/>
        </a:p>
      </dgm:t>
    </dgm:pt>
    <dgm:pt modelId="{C2A48A7D-538A-46EF-8F1B-0F1658C3E4AD}" type="sibTrans" cxnId="{2558CBB3-1AA2-4474-932D-59D70CAC5845}">
      <dgm:prSet/>
      <dgm:spPr/>
      <dgm:t>
        <a:bodyPr/>
        <a:lstStyle/>
        <a:p>
          <a:endParaRPr lang="en-GB"/>
        </a:p>
      </dgm:t>
    </dgm:pt>
    <dgm:pt modelId="{BB2DC805-F72E-4784-9B95-4E4A27BAB35E}">
      <dgm:prSet/>
      <dgm:spPr/>
      <dgm:t>
        <a:bodyPr/>
        <a:lstStyle/>
        <a:p>
          <a:r>
            <a:rPr lang="en-US"/>
            <a:t>What is an algorithm?</a:t>
          </a:r>
          <a:endParaRPr lang="en-GB"/>
        </a:p>
      </dgm:t>
    </dgm:pt>
    <dgm:pt modelId="{5F7400AB-12F6-4B77-912E-0B6125C3B1ED}" type="parTrans" cxnId="{BA94EEF2-1F11-4E15-AAF1-5C10C6F824F2}">
      <dgm:prSet/>
      <dgm:spPr/>
      <dgm:t>
        <a:bodyPr/>
        <a:lstStyle/>
        <a:p>
          <a:endParaRPr lang="en-GB"/>
        </a:p>
      </dgm:t>
    </dgm:pt>
    <dgm:pt modelId="{F4906FA8-B054-4DC8-8C7A-4890DADEBE66}" type="sibTrans" cxnId="{BA94EEF2-1F11-4E15-AAF1-5C10C6F824F2}">
      <dgm:prSet/>
      <dgm:spPr/>
      <dgm:t>
        <a:bodyPr/>
        <a:lstStyle/>
        <a:p>
          <a:endParaRPr lang="en-GB"/>
        </a:p>
      </dgm:t>
    </dgm:pt>
    <dgm:pt modelId="{917029CD-EF82-4D8A-B2BA-86BDC2F64C26}">
      <dgm:prSet/>
      <dgm:spPr/>
      <dgm:t>
        <a:bodyPr/>
        <a:lstStyle/>
        <a:p>
          <a:r>
            <a:rPr lang="en-US"/>
            <a:t>Complexity</a:t>
          </a:r>
          <a:endParaRPr lang="en-GB"/>
        </a:p>
      </dgm:t>
    </dgm:pt>
    <dgm:pt modelId="{B5B0A675-9062-4D6A-88D6-FAC8FE3C924A}" type="parTrans" cxnId="{90FCE631-D6D2-4085-BF95-CB40D9352C08}">
      <dgm:prSet/>
      <dgm:spPr/>
      <dgm:t>
        <a:bodyPr/>
        <a:lstStyle/>
        <a:p>
          <a:endParaRPr lang="en-GB"/>
        </a:p>
      </dgm:t>
    </dgm:pt>
    <dgm:pt modelId="{F018744A-4691-4DE7-BFD5-190B16FA8066}" type="sibTrans" cxnId="{90FCE631-D6D2-4085-BF95-CB40D9352C08}">
      <dgm:prSet/>
      <dgm:spPr/>
      <dgm:t>
        <a:bodyPr/>
        <a:lstStyle/>
        <a:p>
          <a:endParaRPr lang="en-GB"/>
        </a:p>
      </dgm:t>
    </dgm:pt>
    <dgm:pt modelId="{ACE779A4-F836-418D-91DC-C23E796D92BA}">
      <dgm:prSet/>
      <dgm:spPr/>
      <dgm:t>
        <a:bodyPr/>
        <a:lstStyle/>
        <a:p>
          <a:r>
            <a:rPr lang="en-US"/>
            <a:t>Benefits and Drawbacks of Algorithmic Planning</a:t>
          </a:r>
          <a:endParaRPr lang="en-GB"/>
        </a:p>
      </dgm:t>
    </dgm:pt>
    <dgm:pt modelId="{14FCBF7B-4DBC-49F2-AB39-817DE70336E1}" type="parTrans" cxnId="{18EC8CB0-5120-4F2D-B102-CAA146B467E7}">
      <dgm:prSet/>
      <dgm:spPr/>
      <dgm:t>
        <a:bodyPr/>
        <a:lstStyle/>
        <a:p>
          <a:endParaRPr lang="en-GB"/>
        </a:p>
      </dgm:t>
    </dgm:pt>
    <dgm:pt modelId="{BB29CC2B-9B17-4E03-8BC3-E7A77943F883}" type="sibTrans" cxnId="{18EC8CB0-5120-4F2D-B102-CAA146B467E7}">
      <dgm:prSet/>
      <dgm:spPr/>
      <dgm:t>
        <a:bodyPr/>
        <a:lstStyle/>
        <a:p>
          <a:endParaRPr lang="en-GB"/>
        </a:p>
      </dgm:t>
    </dgm:pt>
    <dgm:pt modelId="{EF4B6550-81AA-4839-8AD1-2F20642A42AD}">
      <dgm:prSet/>
      <dgm:spPr/>
      <dgm:t>
        <a:bodyPr/>
        <a:lstStyle/>
        <a:p>
          <a:r>
            <a:rPr lang="en-US"/>
            <a:t>Hybrid Session 1</a:t>
          </a:r>
          <a:endParaRPr lang="en-GB"/>
        </a:p>
      </dgm:t>
    </dgm:pt>
    <dgm:pt modelId="{38256C10-577D-4CC2-8FE8-F3B566F33513}" type="parTrans" cxnId="{FAACEE1D-50F8-4A81-B88B-73A5C2740A98}">
      <dgm:prSet/>
      <dgm:spPr/>
      <dgm:t>
        <a:bodyPr/>
        <a:lstStyle/>
        <a:p>
          <a:endParaRPr lang="en-GB"/>
        </a:p>
      </dgm:t>
    </dgm:pt>
    <dgm:pt modelId="{68B84E2C-449B-42AB-830F-EC4A101D55F5}" type="sibTrans" cxnId="{FAACEE1D-50F8-4A81-B88B-73A5C2740A98}">
      <dgm:prSet/>
      <dgm:spPr/>
      <dgm:t>
        <a:bodyPr/>
        <a:lstStyle/>
        <a:p>
          <a:endParaRPr lang="en-GB"/>
        </a:p>
      </dgm:t>
    </dgm:pt>
    <dgm:pt modelId="{5B598348-2BF2-447A-8068-7D115145B770}">
      <dgm:prSet/>
      <dgm:spPr/>
      <dgm:t>
        <a:bodyPr/>
        <a:lstStyle/>
        <a:p>
          <a:r>
            <a:rPr lang="en-US"/>
            <a:t>Flowcharts</a:t>
          </a:r>
          <a:endParaRPr lang="en-GB"/>
        </a:p>
      </dgm:t>
    </dgm:pt>
    <dgm:pt modelId="{2F97A6D8-1BAC-4D08-92EE-D7C2A80994E1}" type="parTrans" cxnId="{A563F079-DDA5-4573-9227-17AD4DC6030B}">
      <dgm:prSet/>
      <dgm:spPr/>
      <dgm:t>
        <a:bodyPr/>
        <a:lstStyle/>
        <a:p>
          <a:endParaRPr lang="en-GB"/>
        </a:p>
      </dgm:t>
    </dgm:pt>
    <dgm:pt modelId="{D3B0A75E-2609-45AF-A228-5AC997E762EE}" type="sibTrans" cxnId="{A563F079-DDA5-4573-9227-17AD4DC6030B}">
      <dgm:prSet/>
      <dgm:spPr/>
      <dgm:t>
        <a:bodyPr/>
        <a:lstStyle/>
        <a:p>
          <a:endParaRPr lang="en-GB"/>
        </a:p>
      </dgm:t>
    </dgm:pt>
    <dgm:pt modelId="{42404777-2FF7-42B3-A2E8-3C4B15137E09}">
      <dgm:prSet/>
      <dgm:spPr/>
      <dgm:t>
        <a:bodyPr/>
        <a:lstStyle/>
        <a:p>
          <a:r>
            <a:rPr lang="en-US"/>
            <a:t>Using Flowcharts to Design Algorithms</a:t>
          </a:r>
          <a:endParaRPr lang="en-GB"/>
        </a:p>
      </dgm:t>
    </dgm:pt>
    <dgm:pt modelId="{7E1CCEDC-1009-4B14-9C4C-547CA77F8AFE}" type="parTrans" cxnId="{42D54220-48CE-4D20-AA24-35C7483BD700}">
      <dgm:prSet/>
      <dgm:spPr/>
      <dgm:t>
        <a:bodyPr/>
        <a:lstStyle/>
        <a:p>
          <a:endParaRPr lang="en-GB"/>
        </a:p>
      </dgm:t>
    </dgm:pt>
    <dgm:pt modelId="{63408525-5035-48CD-94A6-998E7F083E00}" type="sibTrans" cxnId="{42D54220-48CE-4D20-AA24-35C7483BD700}">
      <dgm:prSet/>
      <dgm:spPr/>
      <dgm:t>
        <a:bodyPr/>
        <a:lstStyle/>
        <a:p>
          <a:endParaRPr lang="en-GB"/>
        </a:p>
      </dgm:t>
    </dgm:pt>
    <dgm:pt modelId="{ECADF2B5-3F82-4256-89E2-4AA8BCBC20C4}">
      <dgm:prSet/>
      <dgm:spPr/>
      <dgm:t>
        <a:bodyPr/>
        <a:lstStyle/>
        <a:p>
          <a:r>
            <a:rPr lang="en-US"/>
            <a:t>Hybrid Session 2</a:t>
          </a:r>
          <a:endParaRPr lang="en-GB"/>
        </a:p>
      </dgm:t>
    </dgm:pt>
    <dgm:pt modelId="{8FF5ECA5-7AA7-4FF4-BC7C-3B200F49EDF8}" type="parTrans" cxnId="{42575E07-8E97-4AA9-94EE-BB5149CE17A5}">
      <dgm:prSet/>
      <dgm:spPr/>
      <dgm:t>
        <a:bodyPr/>
        <a:lstStyle/>
        <a:p>
          <a:endParaRPr lang="en-GB"/>
        </a:p>
      </dgm:t>
    </dgm:pt>
    <dgm:pt modelId="{AE71AD15-D499-4829-91A9-744C69273B77}" type="sibTrans" cxnId="{42575E07-8E97-4AA9-94EE-BB5149CE17A5}">
      <dgm:prSet/>
      <dgm:spPr/>
      <dgm:t>
        <a:bodyPr/>
        <a:lstStyle/>
        <a:p>
          <a:endParaRPr lang="en-GB"/>
        </a:p>
      </dgm:t>
    </dgm:pt>
    <dgm:pt modelId="{F0E268A1-1E0D-4054-8837-B6FF76D150D0}">
      <dgm:prSet/>
      <dgm:spPr/>
      <dgm:t>
        <a:bodyPr/>
        <a:lstStyle/>
        <a:p>
          <a:r>
            <a:rPr lang="en-US"/>
            <a:t>Converting Flowcharts to Functioning Code</a:t>
          </a:r>
          <a:endParaRPr lang="en-GB"/>
        </a:p>
      </dgm:t>
    </dgm:pt>
    <dgm:pt modelId="{3239E36C-3A35-4006-8527-11DCA5BD7761}" type="parTrans" cxnId="{C688F5A2-FC98-41E1-9C65-ADE5E67D103C}">
      <dgm:prSet/>
      <dgm:spPr/>
      <dgm:t>
        <a:bodyPr/>
        <a:lstStyle/>
        <a:p>
          <a:endParaRPr lang="en-GB"/>
        </a:p>
      </dgm:t>
    </dgm:pt>
    <dgm:pt modelId="{4D22212A-011A-4BD9-8E56-C9D774F49924}" type="sibTrans" cxnId="{C688F5A2-FC98-41E1-9C65-ADE5E67D103C}">
      <dgm:prSet/>
      <dgm:spPr/>
      <dgm:t>
        <a:bodyPr/>
        <a:lstStyle/>
        <a:p>
          <a:endParaRPr lang="en-GB"/>
        </a:p>
      </dgm:t>
    </dgm:pt>
    <dgm:pt modelId="{D4526CB7-9AE2-42D1-AF74-34FC4193BBC5}">
      <dgm:prSet/>
      <dgm:spPr/>
      <dgm:t>
        <a:bodyPr/>
        <a:lstStyle/>
        <a:p>
          <a:r>
            <a:rPr lang="en-US"/>
            <a:t>Flowcharts and Programs for Different Types of Problem</a:t>
          </a:r>
          <a:endParaRPr lang="en-GB"/>
        </a:p>
      </dgm:t>
    </dgm:pt>
    <dgm:pt modelId="{7FDB5AA7-6AC9-4D93-BAAF-853A4BDDE2CA}" type="parTrans" cxnId="{3CAA1FA4-EE9C-42B1-A340-26F60B19DA23}">
      <dgm:prSet/>
      <dgm:spPr/>
      <dgm:t>
        <a:bodyPr/>
        <a:lstStyle/>
        <a:p>
          <a:endParaRPr lang="en-GB"/>
        </a:p>
      </dgm:t>
    </dgm:pt>
    <dgm:pt modelId="{6232EB8F-D2FB-4C53-B6D7-73B460DD88A6}" type="sibTrans" cxnId="{3CAA1FA4-EE9C-42B1-A340-26F60B19DA23}">
      <dgm:prSet/>
      <dgm:spPr/>
      <dgm:t>
        <a:bodyPr/>
        <a:lstStyle/>
        <a:p>
          <a:endParaRPr lang="en-GB"/>
        </a:p>
      </dgm:t>
    </dgm:pt>
    <dgm:pt modelId="{87E49B67-4ADC-457A-8871-2145FFD6D70A}" type="pres">
      <dgm:prSet presAssocID="{29B06125-93BC-4683-A5A4-99278E18F76B}" presName="linearFlow" presStyleCnt="0">
        <dgm:presLayoutVars>
          <dgm:dir/>
          <dgm:animLvl val="lvl"/>
          <dgm:resizeHandles val="exact"/>
        </dgm:presLayoutVars>
      </dgm:prSet>
      <dgm:spPr/>
    </dgm:pt>
    <dgm:pt modelId="{B1B3EE2A-AC25-4841-83D5-63B7FF8C54BD}" type="pres">
      <dgm:prSet presAssocID="{7576D61E-E7CE-4BBA-B421-61EA9226F3C0}" presName="composite" presStyleCnt="0"/>
      <dgm:spPr/>
    </dgm:pt>
    <dgm:pt modelId="{6B5E908D-9ACE-43AA-9975-50B903D1908A}" type="pres">
      <dgm:prSet presAssocID="{7576D61E-E7CE-4BBA-B421-61EA9226F3C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7214595-A596-44C6-981F-3B192CBBD4C6}" type="pres">
      <dgm:prSet presAssocID="{7576D61E-E7CE-4BBA-B421-61EA9226F3C0}" presName="descendantText" presStyleLbl="alignAcc1" presStyleIdx="0" presStyleCnt="3">
        <dgm:presLayoutVars>
          <dgm:bulletEnabled val="1"/>
        </dgm:presLayoutVars>
      </dgm:prSet>
      <dgm:spPr/>
    </dgm:pt>
    <dgm:pt modelId="{0E727204-7135-4F96-94A7-F4F4D45AAA14}" type="pres">
      <dgm:prSet presAssocID="{C2A48A7D-538A-46EF-8F1B-0F1658C3E4AD}" presName="sp" presStyleCnt="0"/>
      <dgm:spPr/>
    </dgm:pt>
    <dgm:pt modelId="{DCC85C46-8C5F-4F3F-B742-868293B28F94}" type="pres">
      <dgm:prSet presAssocID="{EF4B6550-81AA-4839-8AD1-2F20642A42AD}" presName="composite" presStyleCnt="0"/>
      <dgm:spPr/>
    </dgm:pt>
    <dgm:pt modelId="{8B438DD0-8355-403D-B5AF-C491A6854EF9}" type="pres">
      <dgm:prSet presAssocID="{EF4B6550-81AA-4839-8AD1-2F20642A42A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0D352E6-38DE-4548-8F66-389F1DDF0A85}" type="pres">
      <dgm:prSet presAssocID="{EF4B6550-81AA-4839-8AD1-2F20642A42AD}" presName="descendantText" presStyleLbl="alignAcc1" presStyleIdx="1" presStyleCnt="3">
        <dgm:presLayoutVars>
          <dgm:bulletEnabled val="1"/>
        </dgm:presLayoutVars>
      </dgm:prSet>
      <dgm:spPr/>
    </dgm:pt>
    <dgm:pt modelId="{42F6E6B1-8968-49D4-BCE7-071C60798A99}" type="pres">
      <dgm:prSet presAssocID="{68B84E2C-449B-42AB-830F-EC4A101D55F5}" presName="sp" presStyleCnt="0"/>
      <dgm:spPr/>
    </dgm:pt>
    <dgm:pt modelId="{2F12E4CF-E7AF-4684-8EDE-05E7A6B6092C}" type="pres">
      <dgm:prSet presAssocID="{ECADF2B5-3F82-4256-89E2-4AA8BCBC20C4}" presName="composite" presStyleCnt="0"/>
      <dgm:spPr/>
    </dgm:pt>
    <dgm:pt modelId="{1951ED4D-EB6C-4D0B-A3CE-E6DC12202811}" type="pres">
      <dgm:prSet presAssocID="{ECADF2B5-3F82-4256-89E2-4AA8BCBC20C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2402A19-E7E0-4339-942B-39E51BF4AE34}" type="pres">
      <dgm:prSet presAssocID="{ECADF2B5-3F82-4256-89E2-4AA8BCBC20C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2575E07-8E97-4AA9-94EE-BB5149CE17A5}" srcId="{29B06125-93BC-4683-A5A4-99278E18F76B}" destId="{ECADF2B5-3F82-4256-89E2-4AA8BCBC20C4}" srcOrd="2" destOrd="0" parTransId="{8FF5ECA5-7AA7-4FF4-BC7C-3B200F49EDF8}" sibTransId="{AE71AD15-D499-4829-91A9-744C69273B77}"/>
    <dgm:cxn modelId="{D8CF420D-8FA9-4F14-830A-65CC7AD8FEC4}" type="presOf" srcId="{F0E268A1-1E0D-4054-8837-B6FF76D150D0}" destId="{52402A19-E7E0-4339-942B-39E51BF4AE34}" srcOrd="0" destOrd="0" presId="urn:microsoft.com/office/officeart/2005/8/layout/chevron2"/>
    <dgm:cxn modelId="{1BA8EE17-CE78-436A-9626-5B82A5C6893E}" type="presOf" srcId="{BB2DC805-F72E-4784-9B95-4E4A27BAB35E}" destId="{F7214595-A596-44C6-981F-3B192CBBD4C6}" srcOrd="0" destOrd="0" presId="urn:microsoft.com/office/officeart/2005/8/layout/chevron2"/>
    <dgm:cxn modelId="{D7FFC71C-E380-4BBF-8AEF-835342986E67}" type="presOf" srcId="{7576D61E-E7CE-4BBA-B421-61EA9226F3C0}" destId="{6B5E908D-9ACE-43AA-9975-50B903D1908A}" srcOrd="0" destOrd="0" presId="urn:microsoft.com/office/officeart/2005/8/layout/chevron2"/>
    <dgm:cxn modelId="{FAACEE1D-50F8-4A81-B88B-73A5C2740A98}" srcId="{29B06125-93BC-4683-A5A4-99278E18F76B}" destId="{EF4B6550-81AA-4839-8AD1-2F20642A42AD}" srcOrd="1" destOrd="0" parTransId="{38256C10-577D-4CC2-8FE8-F3B566F33513}" sibTransId="{68B84E2C-449B-42AB-830F-EC4A101D55F5}"/>
    <dgm:cxn modelId="{42D54220-48CE-4D20-AA24-35C7483BD700}" srcId="{EF4B6550-81AA-4839-8AD1-2F20642A42AD}" destId="{42404777-2FF7-42B3-A2E8-3C4B15137E09}" srcOrd="1" destOrd="0" parTransId="{7E1CCEDC-1009-4B14-9C4C-547CA77F8AFE}" sibTransId="{63408525-5035-48CD-94A6-998E7F083E00}"/>
    <dgm:cxn modelId="{2905BF2D-505B-44FB-B57E-2B8870AC9E07}" type="presOf" srcId="{D4526CB7-9AE2-42D1-AF74-34FC4193BBC5}" destId="{52402A19-E7E0-4339-942B-39E51BF4AE34}" srcOrd="0" destOrd="1" presId="urn:microsoft.com/office/officeart/2005/8/layout/chevron2"/>
    <dgm:cxn modelId="{90FCE631-D6D2-4085-BF95-CB40D9352C08}" srcId="{7576D61E-E7CE-4BBA-B421-61EA9226F3C0}" destId="{917029CD-EF82-4D8A-B2BA-86BDC2F64C26}" srcOrd="1" destOrd="0" parTransId="{B5B0A675-9062-4D6A-88D6-FAC8FE3C924A}" sibTransId="{F018744A-4691-4DE7-BFD5-190B16FA8066}"/>
    <dgm:cxn modelId="{7E462655-A7B8-422A-A8FB-AE4B42163942}" type="presOf" srcId="{917029CD-EF82-4D8A-B2BA-86BDC2F64C26}" destId="{F7214595-A596-44C6-981F-3B192CBBD4C6}" srcOrd="0" destOrd="1" presId="urn:microsoft.com/office/officeart/2005/8/layout/chevron2"/>
    <dgm:cxn modelId="{A563F079-DDA5-4573-9227-17AD4DC6030B}" srcId="{EF4B6550-81AA-4839-8AD1-2F20642A42AD}" destId="{5B598348-2BF2-447A-8068-7D115145B770}" srcOrd="0" destOrd="0" parTransId="{2F97A6D8-1BAC-4D08-92EE-D7C2A80994E1}" sibTransId="{D3B0A75E-2609-45AF-A228-5AC997E762EE}"/>
    <dgm:cxn modelId="{0DF93683-BC37-4C43-B3F3-1DCDA7B46F14}" type="presOf" srcId="{ECADF2B5-3F82-4256-89E2-4AA8BCBC20C4}" destId="{1951ED4D-EB6C-4D0B-A3CE-E6DC12202811}" srcOrd="0" destOrd="0" presId="urn:microsoft.com/office/officeart/2005/8/layout/chevron2"/>
    <dgm:cxn modelId="{C06AE088-8029-43AF-98EB-BFF406056A6D}" type="presOf" srcId="{EF4B6550-81AA-4839-8AD1-2F20642A42AD}" destId="{8B438DD0-8355-403D-B5AF-C491A6854EF9}" srcOrd="0" destOrd="0" presId="urn:microsoft.com/office/officeart/2005/8/layout/chevron2"/>
    <dgm:cxn modelId="{C302408E-7BF3-4E6F-8371-44A74C2DD335}" type="presOf" srcId="{42404777-2FF7-42B3-A2E8-3C4B15137E09}" destId="{10D352E6-38DE-4548-8F66-389F1DDF0A85}" srcOrd="0" destOrd="1" presId="urn:microsoft.com/office/officeart/2005/8/layout/chevron2"/>
    <dgm:cxn modelId="{B36BA391-B98F-43FB-8ACF-515731CB41D7}" type="presOf" srcId="{29B06125-93BC-4683-A5A4-99278E18F76B}" destId="{87E49B67-4ADC-457A-8871-2145FFD6D70A}" srcOrd="0" destOrd="0" presId="urn:microsoft.com/office/officeart/2005/8/layout/chevron2"/>
    <dgm:cxn modelId="{C688F5A2-FC98-41E1-9C65-ADE5E67D103C}" srcId="{ECADF2B5-3F82-4256-89E2-4AA8BCBC20C4}" destId="{F0E268A1-1E0D-4054-8837-B6FF76D150D0}" srcOrd="0" destOrd="0" parTransId="{3239E36C-3A35-4006-8527-11DCA5BD7761}" sibTransId="{4D22212A-011A-4BD9-8E56-C9D774F49924}"/>
    <dgm:cxn modelId="{3CAA1FA4-EE9C-42B1-A340-26F60B19DA23}" srcId="{ECADF2B5-3F82-4256-89E2-4AA8BCBC20C4}" destId="{D4526CB7-9AE2-42D1-AF74-34FC4193BBC5}" srcOrd="1" destOrd="0" parTransId="{7FDB5AA7-6AC9-4D93-BAAF-853A4BDDE2CA}" sibTransId="{6232EB8F-D2FB-4C53-B6D7-73B460DD88A6}"/>
    <dgm:cxn modelId="{18EC8CB0-5120-4F2D-B102-CAA146B467E7}" srcId="{7576D61E-E7CE-4BBA-B421-61EA9226F3C0}" destId="{ACE779A4-F836-418D-91DC-C23E796D92BA}" srcOrd="2" destOrd="0" parTransId="{14FCBF7B-4DBC-49F2-AB39-817DE70336E1}" sibTransId="{BB29CC2B-9B17-4E03-8BC3-E7A77943F883}"/>
    <dgm:cxn modelId="{8837B6B1-B055-451B-AF7C-11E2A07948A8}" type="presOf" srcId="{5B598348-2BF2-447A-8068-7D115145B770}" destId="{10D352E6-38DE-4548-8F66-389F1DDF0A85}" srcOrd="0" destOrd="0" presId="urn:microsoft.com/office/officeart/2005/8/layout/chevron2"/>
    <dgm:cxn modelId="{2558CBB3-1AA2-4474-932D-59D70CAC5845}" srcId="{29B06125-93BC-4683-A5A4-99278E18F76B}" destId="{7576D61E-E7CE-4BBA-B421-61EA9226F3C0}" srcOrd="0" destOrd="0" parTransId="{84698146-37F6-40D2-A6CD-FABDE1FEC0C2}" sibTransId="{C2A48A7D-538A-46EF-8F1B-0F1658C3E4AD}"/>
    <dgm:cxn modelId="{BA94EEF2-1F11-4E15-AAF1-5C10C6F824F2}" srcId="{7576D61E-E7CE-4BBA-B421-61EA9226F3C0}" destId="{BB2DC805-F72E-4784-9B95-4E4A27BAB35E}" srcOrd="0" destOrd="0" parTransId="{5F7400AB-12F6-4B77-912E-0B6125C3B1ED}" sibTransId="{F4906FA8-B054-4DC8-8C7A-4890DADEBE66}"/>
    <dgm:cxn modelId="{525D84F8-C003-4757-8E94-27DAAA474577}" type="presOf" srcId="{ACE779A4-F836-418D-91DC-C23E796D92BA}" destId="{F7214595-A596-44C6-981F-3B192CBBD4C6}" srcOrd="0" destOrd="2" presId="urn:microsoft.com/office/officeart/2005/8/layout/chevron2"/>
    <dgm:cxn modelId="{689F4A24-9F67-4989-B8BB-E7DDFB287CF0}" type="presParOf" srcId="{87E49B67-4ADC-457A-8871-2145FFD6D70A}" destId="{B1B3EE2A-AC25-4841-83D5-63B7FF8C54BD}" srcOrd="0" destOrd="0" presId="urn:microsoft.com/office/officeart/2005/8/layout/chevron2"/>
    <dgm:cxn modelId="{6362074B-FAB9-4A06-8D4B-6E2B29E1871E}" type="presParOf" srcId="{B1B3EE2A-AC25-4841-83D5-63B7FF8C54BD}" destId="{6B5E908D-9ACE-43AA-9975-50B903D1908A}" srcOrd="0" destOrd="0" presId="urn:microsoft.com/office/officeart/2005/8/layout/chevron2"/>
    <dgm:cxn modelId="{F77B2EC5-0926-4AAB-BFE8-7DD93319291E}" type="presParOf" srcId="{B1B3EE2A-AC25-4841-83D5-63B7FF8C54BD}" destId="{F7214595-A596-44C6-981F-3B192CBBD4C6}" srcOrd="1" destOrd="0" presId="urn:microsoft.com/office/officeart/2005/8/layout/chevron2"/>
    <dgm:cxn modelId="{DF19D320-BE6F-4AAF-95EE-BD6E5471B2E9}" type="presParOf" srcId="{87E49B67-4ADC-457A-8871-2145FFD6D70A}" destId="{0E727204-7135-4F96-94A7-F4F4D45AAA14}" srcOrd="1" destOrd="0" presId="urn:microsoft.com/office/officeart/2005/8/layout/chevron2"/>
    <dgm:cxn modelId="{B3EAE838-AAB8-4739-9C7F-AAE9845A4ECF}" type="presParOf" srcId="{87E49B67-4ADC-457A-8871-2145FFD6D70A}" destId="{DCC85C46-8C5F-4F3F-B742-868293B28F94}" srcOrd="2" destOrd="0" presId="urn:microsoft.com/office/officeart/2005/8/layout/chevron2"/>
    <dgm:cxn modelId="{41C5C6F7-79F7-46CD-B23C-77FA936FB4C6}" type="presParOf" srcId="{DCC85C46-8C5F-4F3F-B742-868293B28F94}" destId="{8B438DD0-8355-403D-B5AF-C491A6854EF9}" srcOrd="0" destOrd="0" presId="urn:microsoft.com/office/officeart/2005/8/layout/chevron2"/>
    <dgm:cxn modelId="{EFF47495-8D13-4D38-A6BF-140FBAD104F3}" type="presParOf" srcId="{DCC85C46-8C5F-4F3F-B742-868293B28F94}" destId="{10D352E6-38DE-4548-8F66-389F1DDF0A85}" srcOrd="1" destOrd="0" presId="urn:microsoft.com/office/officeart/2005/8/layout/chevron2"/>
    <dgm:cxn modelId="{FFCBD522-13E9-4404-BECA-CBFB876BA71E}" type="presParOf" srcId="{87E49B67-4ADC-457A-8871-2145FFD6D70A}" destId="{42F6E6B1-8968-49D4-BCE7-071C60798A99}" srcOrd="3" destOrd="0" presId="urn:microsoft.com/office/officeart/2005/8/layout/chevron2"/>
    <dgm:cxn modelId="{1F96FDCF-BD99-4B61-8739-7CE43883CB49}" type="presParOf" srcId="{87E49B67-4ADC-457A-8871-2145FFD6D70A}" destId="{2F12E4CF-E7AF-4684-8EDE-05E7A6B6092C}" srcOrd="4" destOrd="0" presId="urn:microsoft.com/office/officeart/2005/8/layout/chevron2"/>
    <dgm:cxn modelId="{4A9CA75D-FDAE-42C9-844F-B52643EFB06D}" type="presParOf" srcId="{2F12E4CF-E7AF-4684-8EDE-05E7A6B6092C}" destId="{1951ED4D-EB6C-4D0B-A3CE-E6DC12202811}" srcOrd="0" destOrd="0" presId="urn:microsoft.com/office/officeart/2005/8/layout/chevron2"/>
    <dgm:cxn modelId="{C17C966D-9546-4CA9-BE1B-FE5AC8112274}" type="presParOf" srcId="{2F12E4CF-E7AF-4684-8EDE-05E7A6B6092C}" destId="{52402A19-E7E0-4339-942B-39E51BF4AE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0F8A9-A6D3-46E3-878B-B757DCB59B93}">
      <dsp:nvSpPr>
        <dsp:cNvPr id="0" name=""/>
        <dsp:cNvSpPr/>
      </dsp:nvSpPr>
      <dsp:spPr>
        <a:xfrm>
          <a:off x="20538" y="2492"/>
          <a:ext cx="4189809" cy="418980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Used to exit a loop</a:t>
          </a:r>
          <a:endParaRPr lang="en-US" sz="4300" kern="1200"/>
        </a:p>
      </dsp:txBody>
      <dsp:txXfrm>
        <a:off x="634121" y="616075"/>
        <a:ext cx="2962643" cy="2962643"/>
      </dsp:txXfrm>
    </dsp:sp>
    <dsp:sp modelId="{39468B62-7684-40B7-BA95-585946B9B7DF}">
      <dsp:nvSpPr>
        <dsp:cNvPr id="0" name=""/>
        <dsp:cNvSpPr/>
      </dsp:nvSpPr>
      <dsp:spPr>
        <a:xfrm rot="5400000">
          <a:off x="4556006" y="1542247"/>
          <a:ext cx="1466433" cy="1110299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7E594-04E0-486C-9373-15682D96E19C}">
      <dsp:nvSpPr>
        <dsp:cNvPr id="0" name=""/>
        <dsp:cNvSpPr/>
      </dsp:nvSpPr>
      <dsp:spPr>
        <a:xfrm>
          <a:off x="6305252" y="2492"/>
          <a:ext cx="4189809" cy="41898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/>
            <a:t>Often used in conjunction with while True: loops</a:t>
          </a:r>
          <a:endParaRPr lang="en-US" sz="4300" kern="1200"/>
        </a:p>
      </dsp:txBody>
      <dsp:txXfrm>
        <a:off x="6918835" y="616075"/>
        <a:ext cx="2962643" cy="2962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3701B-4DF2-4BEC-B7F0-823966D8E946}">
      <dsp:nvSpPr>
        <dsp:cNvPr id="0" name=""/>
        <dsp:cNvSpPr/>
      </dsp:nvSpPr>
      <dsp:spPr>
        <a:xfrm>
          <a:off x="1283" y="429079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92238-CBEA-4B20-BB70-21B90AA2DDF7}">
      <dsp:nvSpPr>
        <dsp:cNvPr id="0" name=""/>
        <dsp:cNvSpPr/>
      </dsp:nvSpPr>
      <dsp:spPr>
        <a:xfrm>
          <a:off x="501904" y="904668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Tells the program to jump back to the beginning of the loop</a:t>
          </a:r>
          <a:endParaRPr lang="en-US" sz="4100" kern="1200"/>
        </a:p>
      </dsp:txBody>
      <dsp:txXfrm>
        <a:off x="585701" y="988465"/>
        <a:ext cx="4337991" cy="2693452"/>
      </dsp:txXfrm>
    </dsp:sp>
    <dsp:sp modelId="{CC6BD0D7-B933-4513-A3BD-9AD633736C71}">
      <dsp:nvSpPr>
        <dsp:cNvPr id="0" name=""/>
        <dsp:cNvSpPr/>
      </dsp:nvSpPr>
      <dsp:spPr>
        <a:xfrm>
          <a:off x="5508110" y="429079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F537D-F4C2-4B37-B201-5A2DFEB51562}">
      <dsp:nvSpPr>
        <dsp:cNvPr id="0" name=""/>
        <dsp:cNvSpPr/>
      </dsp:nvSpPr>
      <dsp:spPr>
        <a:xfrm>
          <a:off x="6008730" y="904668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Ignores everything which is after the continue</a:t>
          </a:r>
          <a:endParaRPr lang="en-US" sz="4100" kern="1200"/>
        </a:p>
      </dsp:txBody>
      <dsp:txXfrm>
        <a:off x="6092527" y="988465"/>
        <a:ext cx="4337991" cy="2693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84F46-D28B-46B9-B10F-5C98C1FAE5C6}">
      <dsp:nvSpPr>
        <dsp:cNvPr id="0" name=""/>
        <dsp:cNvSpPr/>
      </dsp:nvSpPr>
      <dsp:spPr>
        <a:xfrm>
          <a:off x="221685" y="40738"/>
          <a:ext cx="913573" cy="9135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A9164-0C18-498F-A4D4-4179BFCA8103}">
      <dsp:nvSpPr>
        <dsp:cNvPr id="0" name=""/>
        <dsp:cNvSpPr/>
      </dsp:nvSpPr>
      <dsp:spPr>
        <a:xfrm>
          <a:off x="413535" y="232588"/>
          <a:ext cx="529872" cy="5298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9716E-6E07-4CCD-B4C0-D9387EE33A01}">
      <dsp:nvSpPr>
        <dsp:cNvPr id="0" name=""/>
        <dsp:cNvSpPr/>
      </dsp:nvSpPr>
      <dsp:spPr>
        <a:xfrm>
          <a:off x="1331024" y="40738"/>
          <a:ext cx="2153422" cy="91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investigate the different types of iteration within Programming</a:t>
          </a:r>
          <a:endParaRPr lang="en-US" sz="1600" kern="1200"/>
        </a:p>
      </dsp:txBody>
      <dsp:txXfrm>
        <a:off x="1331024" y="40738"/>
        <a:ext cx="2153422" cy="913573"/>
      </dsp:txXfrm>
    </dsp:sp>
    <dsp:sp modelId="{F6779BE8-971E-4559-ACEB-0830CA1BE67E}">
      <dsp:nvSpPr>
        <dsp:cNvPr id="0" name=""/>
        <dsp:cNvSpPr/>
      </dsp:nvSpPr>
      <dsp:spPr>
        <a:xfrm>
          <a:off x="3859664" y="40738"/>
          <a:ext cx="913573" cy="9135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ADE4C-6C79-44DA-9E63-EAE695C1615C}">
      <dsp:nvSpPr>
        <dsp:cNvPr id="0" name=""/>
        <dsp:cNvSpPr/>
      </dsp:nvSpPr>
      <dsp:spPr>
        <a:xfrm>
          <a:off x="4051514" y="232588"/>
          <a:ext cx="529872" cy="5298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6521A-C1AC-45E3-A48A-0837A936089C}">
      <dsp:nvSpPr>
        <dsp:cNvPr id="0" name=""/>
        <dsp:cNvSpPr/>
      </dsp:nvSpPr>
      <dsp:spPr>
        <a:xfrm>
          <a:off x="4969003" y="40738"/>
          <a:ext cx="2153422" cy="91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experiment with and understand the range() function</a:t>
          </a:r>
          <a:endParaRPr lang="en-US" sz="1600" kern="1200"/>
        </a:p>
      </dsp:txBody>
      <dsp:txXfrm>
        <a:off x="4969003" y="40738"/>
        <a:ext cx="2153422" cy="913573"/>
      </dsp:txXfrm>
    </dsp:sp>
    <dsp:sp modelId="{C69D0D5F-5920-4521-B952-62A4029719D7}">
      <dsp:nvSpPr>
        <dsp:cNvPr id="0" name=""/>
        <dsp:cNvSpPr/>
      </dsp:nvSpPr>
      <dsp:spPr>
        <a:xfrm>
          <a:off x="7497643" y="40738"/>
          <a:ext cx="913573" cy="9135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ACF18-13A8-4F4A-9465-2D592010598B}">
      <dsp:nvSpPr>
        <dsp:cNvPr id="0" name=""/>
        <dsp:cNvSpPr/>
      </dsp:nvSpPr>
      <dsp:spPr>
        <a:xfrm>
          <a:off x="7689493" y="232588"/>
          <a:ext cx="529872" cy="5298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2F3BB-165D-435E-82A9-03BB906B3523}">
      <dsp:nvSpPr>
        <dsp:cNvPr id="0" name=""/>
        <dsp:cNvSpPr/>
      </dsp:nvSpPr>
      <dsp:spPr>
        <a:xfrm>
          <a:off x="8606981" y="40738"/>
          <a:ext cx="2153422" cy="91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implement Python programs which make use of the for loop</a:t>
          </a:r>
          <a:endParaRPr lang="en-US" sz="1600" kern="1200"/>
        </a:p>
      </dsp:txBody>
      <dsp:txXfrm>
        <a:off x="8606981" y="40738"/>
        <a:ext cx="2153422" cy="913573"/>
      </dsp:txXfrm>
    </dsp:sp>
    <dsp:sp modelId="{86D87C34-32E8-433A-8977-ED35686E6256}">
      <dsp:nvSpPr>
        <dsp:cNvPr id="0" name=""/>
        <dsp:cNvSpPr/>
      </dsp:nvSpPr>
      <dsp:spPr>
        <a:xfrm>
          <a:off x="221685" y="1681240"/>
          <a:ext cx="913573" cy="9135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EB6EAB-EC00-4329-AE4A-163227951F63}">
      <dsp:nvSpPr>
        <dsp:cNvPr id="0" name=""/>
        <dsp:cNvSpPr/>
      </dsp:nvSpPr>
      <dsp:spPr>
        <a:xfrm>
          <a:off x="413535" y="1873091"/>
          <a:ext cx="529872" cy="5298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82CE6-1CB4-499B-ADD2-B2A6CF749ACD}">
      <dsp:nvSpPr>
        <dsp:cNvPr id="0" name=""/>
        <dsp:cNvSpPr/>
      </dsp:nvSpPr>
      <dsp:spPr>
        <a:xfrm>
          <a:off x="1331024" y="1681240"/>
          <a:ext cx="2153422" cy="91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understand the use of the for-each loop in Python</a:t>
          </a:r>
          <a:endParaRPr lang="en-US" sz="1600" kern="1200"/>
        </a:p>
      </dsp:txBody>
      <dsp:txXfrm>
        <a:off x="1331024" y="1681240"/>
        <a:ext cx="2153422" cy="913573"/>
      </dsp:txXfrm>
    </dsp:sp>
    <dsp:sp modelId="{2FE53294-AF8A-4080-BFBF-494EFF405D4D}">
      <dsp:nvSpPr>
        <dsp:cNvPr id="0" name=""/>
        <dsp:cNvSpPr/>
      </dsp:nvSpPr>
      <dsp:spPr>
        <a:xfrm>
          <a:off x="3859664" y="1681240"/>
          <a:ext cx="913573" cy="91357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329A9-03B6-4829-B7F3-03DD1D832911}">
      <dsp:nvSpPr>
        <dsp:cNvPr id="0" name=""/>
        <dsp:cNvSpPr/>
      </dsp:nvSpPr>
      <dsp:spPr>
        <a:xfrm>
          <a:off x="4051514" y="1873091"/>
          <a:ext cx="529872" cy="5298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CF8AD-19F5-4467-924D-DED734FEB084}">
      <dsp:nvSpPr>
        <dsp:cNvPr id="0" name=""/>
        <dsp:cNvSpPr/>
      </dsp:nvSpPr>
      <dsp:spPr>
        <a:xfrm>
          <a:off x="4969003" y="1681240"/>
          <a:ext cx="2153422" cy="91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use the while loop to implement iteration in Python</a:t>
          </a:r>
          <a:endParaRPr lang="en-US" sz="1600" kern="1200"/>
        </a:p>
      </dsp:txBody>
      <dsp:txXfrm>
        <a:off x="4969003" y="1681240"/>
        <a:ext cx="2153422" cy="913573"/>
      </dsp:txXfrm>
    </dsp:sp>
    <dsp:sp modelId="{FAF7C8AB-D55D-43BF-92A3-DCAD06408B7E}">
      <dsp:nvSpPr>
        <dsp:cNvPr id="0" name=""/>
        <dsp:cNvSpPr/>
      </dsp:nvSpPr>
      <dsp:spPr>
        <a:xfrm>
          <a:off x="7497643" y="1681240"/>
          <a:ext cx="913573" cy="9135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2FAA2-32CE-4BBD-B6DF-C255EE9D29CC}">
      <dsp:nvSpPr>
        <dsp:cNvPr id="0" name=""/>
        <dsp:cNvSpPr/>
      </dsp:nvSpPr>
      <dsp:spPr>
        <a:xfrm>
          <a:off x="7689493" y="1873091"/>
          <a:ext cx="529872" cy="5298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AC809-3DE2-4088-97CF-A5A5783ABEBB}">
      <dsp:nvSpPr>
        <dsp:cNvPr id="0" name=""/>
        <dsp:cNvSpPr/>
      </dsp:nvSpPr>
      <dsp:spPr>
        <a:xfrm>
          <a:off x="8606981" y="1681240"/>
          <a:ext cx="2153422" cy="91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demonstrate the use of nesting with loops (with other loops and other control structures)</a:t>
          </a:r>
          <a:endParaRPr lang="en-US" sz="1600" kern="1200"/>
        </a:p>
      </dsp:txBody>
      <dsp:txXfrm>
        <a:off x="8606981" y="1681240"/>
        <a:ext cx="2153422" cy="913573"/>
      </dsp:txXfrm>
    </dsp:sp>
    <dsp:sp modelId="{022AF63C-1418-46AC-BA64-FB960112CDAF}">
      <dsp:nvSpPr>
        <dsp:cNvPr id="0" name=""/>
        <dsp:cNvSpPr/>
      </dsp:nvSpPr>
      <dsp:spPr>
        <a:xfrm>
          <a:off x="221685" y="3321743"/>
          <a:ext cx="913573" cy="9135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D79E1-8AD9-4E79-AB7C-F73CC42B8F33}">
      <dsp:nvSpPr>
        <dsp:cNvPr id="0" name=""/>
        <dsp:cNvSpPr/>
      </dsp:nvSpPr>
      <dsp:spPr>
        <a:xfrm>
          <a:off x="413535" y="3513593"/>
          <a:ext cx="529872" cy="52987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E22AB-CD84-4E24-8FA3-85ED82109E40}">
      <dsp:nvSpPr>
        <dsp:cNvPr id="0" name=""/>
        <dsp:cNvSpPr/>
      </dsp:nvSpPr>
      <dsp:spPr>
        <a:xfrm>
          <a:off x="1331024" y="3321743"/>
          <a:ext cx="2153422" cy="91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explore the use of nesting to validate user input</a:t>
          </a:r>
          <a:endParaRPr lang="en-US" sz="1600" kern="1200"/>
        </a:p>
      </dsp:txBody>
      <dsp:txXfrm>
        <a:off x="1331024" y="3321743"/>
        <a:ext cx="2153422" cy="913573"/>
      </dsp:txXfrm>
    </dsp:sp>
    <dsp:sp modelId="{E6540B4C-E34D-45AB-AB83-DF936B6153BE}">
      <dsp:nvSpPr>
        <dsp:cNvPr id="0" name=""/>
        <dsp:cNvSpPr/>
      </dsp:nvSpPr>
      <dsp:spPr>
        <a:xfrm>
          <a:off x="3859664" y="3321743"/>
          <a:ext cx="913573" cy="9135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E1A6C-F7A4-4286-92D2-E401877AA3DE}">
      <dsp:nvSpPr>
        <dsp:cNvPr id="0" name=""/>
        <dsp:cNvSpPr/>
      </dsp:nvSpPr>
      <dsp:spPr>
        <a:xfrm>
          <a:off x="4051514" y="3513593"/>
          <a:ext cx="529872" cy="52987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C2B31-EFA8-49BA-86DD-77D2A43D0C8E}">
      <dsp:nvSpPr>
        <dsp:cNvPr id="0" name=""/>
        <dsp:cNvSpPr/>
      </dsp:nvSpPr>
      <dsp:spPr>
        <a:xfrm>
          <a:off x="4969003" y="3321743"/>
          <a:ext cx="2153422" cy="913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To appreciate the use of break and continue within loops</a:t>
          </a:r>
          <a:endParaRPr lang="en-US" sz="1600" kern="1200"/>
        </a:p>
      </dsp:txBody>
      <dsp:txXfrm>
        <a:off x="4969003" y="3321743"/>
        <a:ext cx="2153422" cy="913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E908D-9ACE-43AA-9975-50B903D1908A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Pre-Session</a:t>
          </a:r>
          <a:endParaRPr lang="en-GB" sz="1700" kern="1200"/>
        </a:p>
      </dsp:txBody>
      <dsp:txXfrm rot="-5400000">
        <a:off x="0" y="554579"/>
        <a:ext cx="1105044" cy="473590"/>
      </dsp:txXfrm>
    </dsp:sp>
    <dsp:sp modelId="{F7214595-A596-44C6-981F-3B192CBBD4C6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What is an algorithm?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Complexity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Benefits and Drawbacks of Algorithmic Planning</a:t>
          </a:r>
          <a:endParaRPr lang="en-GB" sz="2000" kern="1200"/>
        </a:p>
      </dsp:txBody>
      <dsp:txXfrm rot="-5400000">
        <a:off x="1105044" y="52149"/>
        <a:ext cx="9360464" cy="925930"/>
      </dsp:txXfrm>
    </dsp:sp>
    <dsp:sp modelId="{8B438DD0-8355-403D-B5AF-C491A6854EF9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Hybrid Session 1</a:t>
          </a:r>
          <a:endParaRPr lang="en-GB" sz="1700" kern="1200"/>
        </a:p>
      </dsp:txBody>
      <dsp:txXfrm rot="-5400000">
        <a:off x="0" y="1938873"/>
        <a:ext cx="1105044" cy="473590"/>
      </dsp:txXfrm>
    </dsp:sp>
    <dsp:sp modelId="{10D352E6-38DE-4548-8F66-389F1DDF0A85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Flowcharts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Using Flowcharts to Design Algorithms</a:t>
          </a:r>
          <a:endParaRPr lang="en-GB" sz="2000" kern="1200"/>
        </a:p>
      </dsp:txBody>
      <dsp:txXfrm rot="-5400000">
        <a:off x="1105044" y="1436443"/>
        <a:ext cx="9360464" cy="925930"/>
      </dsp:txXfrm>
    </dsp:sp>
    <dsp:sp modelId="{1951ED4D-EB6C-4D0B-A3CE-E6DC12202811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Hybrid Session 2</a:t>
          </a:r>
          <a:endParaRPr lang="en-GB" sz="1700" kern="1200"/>
        </a:p>
      </dsp:txBody>
      <dsp:txXfrm rot="-5400000">
        <a:off x="0" y="3323167"/>
        <a:ext cx="1105044" cy="473590"/>
      </dsp:txXfrm>
    </dsp:sp>
    <dsp:sp modelId="{52402A19-E7E0-4339-942B-39E51BF4AE34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Converting Flowcharts to Functioning Code</a:t>
          </a:r>
          <a:endParaRPr lang="en-GB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Flowcharts and Programs for Different Types of Problem</a:t>
          </a:r>
          <a:endParaRPr lang="en-GB" sz="2000" kern="1200"/>
        </a:p>
      </dsp:txBody>
      <dsp:txXfrm rot="-5400000">
        <a:off x="1105044" y="2820736"/>
        <a:ext cx="9360464" cy="925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2302-93BB-420B-B4C0-DB0427318949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D875C-0652-42EB-A447-0285CFC69E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27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27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69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41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508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762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54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6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33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6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7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9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9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B6E5D-3DA7-42EE-B850-3FDD5FDA1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936" r="-1" b="647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F136E-1886-4DDA-8432-446D4FF05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3080" y="4455123"/>
            <a:ext cx="11432100" cy="129929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Structures: Iteration</a:t>
            </a:r>
            <a:endParaRPr lang="en-GB" sz="54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EA6D6-351A-42AB-BCA8-0341B2962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089818" y="5583730"/>
            <a:ext cx="9781327" cy="947784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Week 5 Hybrid Session 2</a:t>
            </a:r>
            <a:endParaRPr lang="en-GB" sz="2200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821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8" name="Bottom Right">
            <a:extLst>
              <a:ext uri="{FF2B5EF4-FFF2-40B4-BE49-F238E27FC236}">
                <a16:creationId xmlns:a16="http://schemas.microsoft.com/office/drawing/2014/main" id="{5656314A-7360-472A-85B1-0CC7D3C5C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3499FD5-DA9A-40DA-93B7-3903B0FB6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70" name="Graphic 157">
              <a:extLst>
                <a:ext uri="{FF2B5EF4-FFF2-40B4-BE49-F238E27FC236}">
                  <a16:creationId xmlns:a16="http://schemas.microsoft.com/office/drawing/2014/main" id="{0A52B7C2-CDEF-4E8C-BEC4-F83F5A7E3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FEF0EC5-5A73-49D5-B41D-BE464CB2E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A78AC46-8358-46F7-8053-BDB805B2A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D9EBE72-EB96-46AF-9479-A0B4E2F506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778FF3A-B709-48E2-977C-350725CE9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5CEE22A-EC37-49DA-AFBD-BC5C07695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B48EED8-5833-438B-BDC4-5D529230D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5354540-D1D5-44A1-B33C-E3782C8BE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2143CA-33C4-4A6C-99B9-0EB5F0677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193A7E-3EB1-4937-BB94-C6DB49E6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</a:rPr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D812A-DFCF-4E6E-B36E-023E0803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29" y="1729786"/>
            <a:ext cx="6402214" cy="3393173"/>
          </a:xfrm>
          <a:prstGeom prst="rect">
            <a:avLst/>
          </a:prstGeom>
        </p:spPr>
      </p:pic>
      <p:grpSp>
        <p:nvGrpSpPr>
          <p:cNvPr id="80" name="Top left">
            <a:extLst>
              <a:ext uri="{FF2B5EF4-FFF2-40B4-BE49-F238E27FC236}">
                <a16:creationId xmlns:a16="http://schemas.microsoft.com/office/drawing/2014/main" id="{3530084A-AE46-40C3-AEC2-05AE51DBE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EB1988D-D0C1-4769-952F-AFED38C2C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51D1B66-2529-4A19-8440-105458F15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754BAC8-DD8C-4971-9849-97F66DDE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1C64B0-B7BA-43EF-8165-A989D1EEC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3A9894D-475B-4629-9643-CEB6BEEF5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E5E81DE-AC91-47A7-BCB7-F0C46AE19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82FC6CF-DCC9-469A-B15F-405E32C5B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F1624A4-F120-495F-BCDC-908EAC4C1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0" name="Cross">
            <a:extLst>
              <a:ext uri="{FF2B5EF4-FFF2-40B4-BE49-F238E27FC236}">
                <a16:creationId xmlns:a16="http://schemas.microsoft.com/office/drawing/2014/main" id="{7486C3FB-E613-42EE-BB94-C836C3509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A4D2DB4-ADC6-454F-88D2-920131F2B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9C2CC8-1779-42F6-95C3-C68E02716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894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51B418-44FD-9C4D-BC25-785AB47D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 anchor="b">
            <a:normAutofit/>
          </a:bodyPr>
          <a:lstStyle/>
          <a:p>
            <a:r>
              <a:rPr lang="en-GB" dirty="0"/>
              <a:t>5.9: Break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14F10C-5603-46D4-90F1-EF4B94589A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1121608"/>
              </p:ext>
            </p:extLst>
          </p:nvPr>
        </p:nvGraphicFramePr>
        <p:xfrm>
          <a:off x="838200" y="1982167"/>
          <a:ext cx="10515600" cy="419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55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1BC0F-A85C-4BB2-819A-4F9E39F7B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421" r="-1" b="230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7E863-E36E-48C9-A386-09EF458D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688205"/>
            <a:ext cx="10190071" cy="1299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5F80-FA45-4C37-8A82-CEF46BF57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708" y="5181306"/>
            <a:ext cx="9781327" cy="9477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Using the break keyword</a:t>
            </a: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2666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ED60728C-88AF-4686-B927-4D16FCA61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8DB09B-A33D-4576-A2A6-C559A7B1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41767E-98F0-4274-AE4C-C14CDB115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E7BFFC-D14C-4D7A-8192-6A701768E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301DF1A-E4DA-478A-BBC7-6F41D3C47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DC4D1C9-C056-4627-9A58-184A528A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3DE44D-D6F5-4688-A2C8-DB38BF3A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14BE39-F24F-476F-A0FE-C1284E3C9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50C50DD-114B-4C37-9DEA-C411981A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6F98AA-917E-234B-B5E4-62B7CE78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7973"/>
            <a:ext cx="9988165" cy="1501639"/>
          </a:xfrm>
        </p:spPr>
        <p:txBody>
          <a:bodyPr anchor="b">
            <a:normAutofit/>
          </a:bodyPr>
          <a:lstStyle/>
          <a:p>
            <a:r>
              <a:rPr lang="en-GB"/>
              <a:t>Continue</a:t>
            </a: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E29543BC-4F82-4E07-AB0A-5F4630678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B1F4E521-92A4-404B-9990-F7F6DF8F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0578EAD-9663-475F-A80B-5DE9F17D1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FC98A82-CD5D-4D9B-97CD-40E2E9C10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0100E2-61F2-4AAB-A0ED-B08B7A708C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E20DC85-459A-4BEB-8147-3AE04CC42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72A9DDF-0B98-41A6-8F44-54776E027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3F611D7-5B82-42F8-B143-68F2A6CDA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58D974-C48E-4A34-90C2-C8D37E080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60CE22-0882-4148-AD09-1074F556B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E4472A1-AD2B-4F63-9809-2D0E7BE4C4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441584"/>
              </p:ext>
            </p:extLst>
          </p:nvPr>
        </p:nvGraphicFramePr>
        <p:xfrm>
          <a:off x="838200" y="1982167"/>
          <a:ext cx="10515600" cy="4194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268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4EC45F-5DD3-4860-B0F6-85080015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C104-CBA3-4A4A-AC1D-0678D9EA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r>
              <a:rPr lang="en-US" sz="1800" dirty="0"/>
              <a:t>Using the continue keyword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6F02D-351A-4D95-8CA8-D8B20895F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5" r="15103" b="-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67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7B32-CD7D-E541-A331-2C92E6BE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0616"/>
            <a:ext cx="10353761" cy="1633340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tx1"/>
                </a:solidFill>
              </a:rPr>
              <a:t>5.10: Which Iteration Technique Do I Choose?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FC3C53-B57F-452A-93A1-7BA92239E3FD}"/>
              </a:ext>
            </a:extLst>
          </p:cNvPr>
          <p:cNvGrpSpPr/>
          <p:nvPr/>
        </p:nvGrpSpPr>
        <p:grpSpPr>
          <a:xfrm>
            <a:off x="215096" y="2374855"/>
            <a:ext cx="11751155" cy="3474845"/>
            <a:chOff x="326245" y="3287971"/>
            <a:chExt cx="11751155" cy="3474845"/>
          </a:xfrm>
        </p:grpSpPr>
        <p:sp>
          <p:nvSpPr>
            <p:cNvPr id="4" name="Decision 3">
              <a:extLst>
                <a:ext uri="{FF2B5EF4-FFF2-40B4-BE49-F238E27FC236}">
                  <a16:creationId xmlns:a16="http://schemas.microsoft.com/office/drawing/2014/main" id="{312A3986-F5FE-AD41-84B8-845A388A0CE0}"/>
                </a:ext>
              </a:extLst>
            </p:cNvPr>
            <p:cNvSpPr/>
            <p:nvPr/>
          </p:nvSpPr>
          <p:spPr>
            <a:xfrm>
              <a:off x="3733192" y="3307433"/>
              <a:ext cx="2476800" cy="1277258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Fixed number of iterations?</a:t>
              </a:r>
            </a:p>
          </p:txBody>
        </p:sp>
        <p:sp>
          <p:nvSpPr>
            <p:cNvPr id="7" name="Decision 6">
              <a:extLst>
                <a:ext uri="{FF2B5EF4-FFF2-40B4-BE49-F238E27FC236}">
                  <a16:creationId xmlns:a16="http://schemas.microsoft.com/office/drawing/2014/main" id="{05FFD16F-009D-894E-8FF8-B8B7B9BE4428}"/>
                </a:ext>
              </a:extLst>
            </p:cNvPr>
            <p:cNvSpPr/>
            <p:nvPr/>
          </p:nvSpPr>
          <p:spPr>
            <a:xfrm>
              <a:off x="326245" y="3287971"/>
              <a:ext cx="2480570" cy="1277258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Iterating through a list?</a:t>
              </a:r>
            </a:p>
          </p:txBody>
        </p:sp>
        <p:sp>
          <p:nvSpPr>
            <p:cNvPr id="9" name="Decision 8">
              <a:extLst>
                <a:ext uri="{FF2B5EF4-FFF2-40B4-BE49-F238E27FC236}">
                  <a16:creationId xmlns:a16="http://schemas.microsoft.com/office/drawing/2014/main" id="{7BA5F74B-36F4-4D4B-AE81-4FAD550397DF}"/>
                </a:ext>
              </a:extLst>
            </p:cNvPr>
            <p:cNvSpPr/>
            <p:nvPr/>
          </p:nvSpPr>
          <p:spPr>
            <a:xfrm>
              <a:off x="7136369" y="3307433"/>
              <a:ext cx="2476800" cy="1277258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Carry out at least once?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4800A3-2B88-F241-A3D1-6D3F7AAB0735}"/>
                </a:ext>
              </a:extLst>
            </p:cNvPr>
            <p:cNvSpPr/>
            <p:nvPr/>
          </p:nvSpPr>
          <p:spPr>
            <a:xfrm>
              <a:off x="7607727" y="5235852"/>
              <a:ext cx="1537854" cy="7342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Do-While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AB6350-9CEC-D944-BACE-6FFAA9819FAB}"/>
                </a:ext>
              </a:extLst>
            </p:cNvPr>
            <p:cNvSpPr/>
            <p:nvPr/>
          </p:nvSpPr>
          <p:spPr>
            <a:xfrm>
              <a:off x="10539546" y="3578916"/>
              <a:ext cx="1537854" cy="7342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While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DD09BF-34F5-D548-AFE4-1E6147492AC1}"/>
                </a:ext>
              </a:extLst>
            </p:cNvPr>
            <p:cNvSpPr/>
            <p:nvPr/>
          </p:nvSpPr>
          <p:spPr>
            <a:xfrm>
              <a:off x="4202665" y="5235853"/>
              <a:ext cx="1537854" cy="7342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For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5D431F-ED52-3B4C-8131-EDFEDA41A35F}"/>
                </a:ext>
              </a:extLst>
            </p:cNvPr>
            <p:cNvSpPr/>
            <p:nvPr/>
          </p:nvSpPr>
          <p:spPr>
            <a:xfrm>
              <a:off x="797603" y="5235854"/>
              <a:ext cx="1537854" cy="73429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For-Each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262983-07DC-A042-8DC1-63571BC6C79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2806815" y="3926600"/>
              <a:ext cx="926377" cy="19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CA719C-2AE2-6648-9FE1-C68210B83A69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6209992" y="3946062"/>
              <a:ext cx="9263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782E3E3-98C8-E349-82AB-E0C3E8D29586}"/>
                </a:ext>
              </a:extLst>
            </p:cNvPr>
            <p:cNvCxnSpPr>
              <a:cxnSpLocks/>
              <a:stCxn id="7" idx="2"/>
              <a:endCxn id="13" idx="0"/>
            </p:cNvCxnSpPr>
            <p:nvPr/>
          </p:nvCxnSpPr>
          <p:spPr>
            <a:xfrm>
              <a:off x="1566530" y="4565229"/>
              <a:ext cx="0" cy="670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7F48E62-DFB1-4544-AE3E-281F899B832C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>
              <a:off x="4971592" y="4584691"/>
              <a:ext cx="0" cy="651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67C166-1EC7-AB4A-A524-4F3A9DEA830B}"/>
                </a:ext>
              </a:extLst>
            </p:cNvPr>
            <p:cNvCxnSpPr>
              <a:cxnSpLocks/>
              <a:stCxn id="9" idx="2"/>
              <a:endCxn id="5" idx="0"/>
            </p:cNvCxnSpPr>
            <p:nvPr/>
          </p:nvCxnSpPr>
          <p:spPr>
            <a:xfrm>
              <a:off x="8374769" y="4584691"/>
              <a:ext cx="1885" cy="6511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52914BE-B550-C840-BA87-853AD51CDB5C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9613169" y="3946062"/>
              <a:ext cx="9263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9D8A0C-F5FD-9C4D-A7FC-D8D78940D670}"/>
                </a:ext>
              </a:extLst>
            </p:cNvPr>
            <p:cNvSpPr txBox="1"/>
            <p:nvPr/>
          </p:nvSpPr>
          <p:spPr>
            <a:xfrm>
              <a:off x="1624524" y="4566669"/>
              <a:ext cx="52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Yes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64D710-6FBE-2D42-BD09-9F4D80A0B700}"/>
                </a:ext>
              </a:extLst>
            </p:cNvPr>
            <p:cNvSpPr txBox="1"/>
            <p:nvPr/>
          </p:nvSpPr>
          <p:spPr>
            <a:xfrm>
              <a:off x="5017982" y="4584691"/>
              <a:ext cx="52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Yes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666021-C9C9-F746-B8F9-77AD70F9DB6F}"/>
                </a:ext>
              </a:extLst>
            </p:cNvPr>
            <p:cNvSpPr txBox="1"/>
            <p:nvPr/>
          </p:nvSpPr>
          <p:spPr>
            <a:xfrm>
              <a:off x="8434256" y="4566669"/>
              <a:ext cx="527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Yes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1D064B-75AF-0345-A162-BD81F75D73BB}"/>
                </a:ext>
              </a:extLst>
            </p:cNvPr>
            <p:cNvSpPr txBox="1"/>
            <p:nvPr/>
          </p:nvSpPr>
          <p:spPr>
            <a:xfrm>
              <a:off x="2742936" y="3555828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EF35AF-085D-BA46-A057-14AC375325F5}"/>
                </a:ext>
              </a:extLst>
            </p:cNvPr>
            <p:cNvSpPr txBox="1"/>
            <p:nvPr/>
          </p:nvSpPr>
          <p:spPr>
            <a:xfrm>
              <a:off x="6175928" y="3594475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39192F-E290-734A-9DBD-3D811D266B79}"/>
                </a:ext>
              </a:extLst>
            </p:cNvPr>
            <p:cNvSpPr txBox="1"/>
            <p:nvPr/>
          </p:nvSpPr>
          <p:spPr>
            <a:xfrm>
              <a:off x="9575205" y="3608096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No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6D765D7-77C3-9C4A-B209-D6950C466304}"/>
                </a:ext>
              </a:extLst>
            </p:cNvPr>
            <p:cNvSpPr txBox="1"/>
            <p:nvPr/>
          </p:nvSpPr>
          <p:spPr>
            <a:xfrm>
              <a:off x="6748526" y="6116485"/>
              <a:ext cx="3323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u="sng" dirty="0"/>
                <a:t>Warning:</a:t>
              </a:r>
              <a:r>
                <a:rPr lang="en-GB" dirty="0"/>
                <a:t> not all languages have </a:t>
              </a:r>
            </a:p>
            <a:p>
              <a:pPr algn="ctr"/>
              <a:r>
                <a:rPr lang="en-GB" dirty="0"/>
                <a:t>a do-while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6538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04CF24-BE21-4EA9-AD52-03DA5683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Summary of This Week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00F033-9ECB-42FE-92CD-3FC500A08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0063563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60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F563-1CDD-4214-BDD3-2C309C54F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– Algorithmic Thinking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209EBC-F716-43CB-815E-41854E3B1D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715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678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95F5-82CB-46AA-92E6-F30CCF23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5.7: Nesting with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9CE8-0040-4BF4-8195-EDA8E9A2F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what is nesting?</a:t>
            </a:r>
          </a:p>
          <a:p>
            <a:endParaRPr lang="en-US" dirty="0"/>
          </a:p>
          <a:p>
            <a:r>
              <a:rPr lang="en-US" dirty="0"/>
              <a:t>Nesting 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statement within an if statement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statement within a loop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Loop within a loop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Loop within an if statement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75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C04C8-7935-4511-B7EE-38F2DCB2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67081-DA88-4A5B-A2ED-C8BC30C9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Loop within a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BD1B6-63A6-4CE0-8A9A-4F09FFF15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1" r="5529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599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B034-A3E3-4C8D-AAB0-B97813EC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works…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46C7C-E2E8-483E-9C4E-7870B3032B33}"/>
              </a:ext>
            </a:extLst>
          </p:cNvPr>
          <p:cNvSpPr txBox="1"/>
          <p:nvPr/>
        </p:nvSpPr>
        <p:spPr>
          <a:xfrm>
            <a:off x="726831" y="2741630"/>
            <a:ext cx="1550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0;</a:t>
            </a:r>
          </a:p>
          <a:p>
            <a:r>
              <a:rPr lang="en-US" dirty="0"/>
              <a:t>	j = 0</a:t>
            </a:r>
          </a:p>
          <a:p>
            <a:r>
              <a:rPr lang="en-US" dirty="0"/>
              <a:t>	j = 1</a:t>
            </a:r>
          </a:p>
          <a:p>
            <a:r>
              <a:rPr lang="en-US" dirty="0"/>
              <a:t>	j = 2</a:t>
            </a:r>
          </a:p>
          <a:p>
            <a:r>
              <a:rPr lang="en-US" dirty="0"/>
              <a:t>	j = 3</a:t>
            </a:r>
          </a:p>
          <a:p>
            <a:r>
              <a:rPr lang="en-US" dirty="0"/>
              <a:t>	j = 4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4888F-202B-4493-9BD1-F6C850C88074}"/>
              </a:ext>
            </a:extLst>
          </p:cNvPr>
          <p:cNvSpPr txBox="1"/>
          <p:nvPr/>
        </p:nvSpPr>
        <p:spPr>
          <a:xfrm>
            <a:off x="3493477" y="2741630"/>
            <a:ext cx="1550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1;</a:t>
            </a:r>
          </a:p>
          <a:p>
            <a:r>
              <a:rPr lang="en-US" dirty="0"/>
              <a:t>	j = 0</a:t>
            </a:r>
          </a:p>
          <a:p>
            <a:r>
              <a:rPr lang="en-US" dirty="0"/>
              <a:t>	j = 1</a:t>
            </a:r>
          </a:p>
          <a:p>
            <a:r>
              <a:rPr lang="en-US" dirty="0"/>
              <a:t>	j = 2</a:t>
            </a:r>
          </a:p>
          <a:p>
            <a:r>
              <a:rPr lang="en-US" dirty="0"/>
              <a:t>	j = 3</a:t>
            </a:r>
          </a:p>
          <a:p>
            <a:r>
              <a:rPr lang="en-US" dirty="0"/>
              <a:t>	j = 4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1E611-56DE-48B4-8FCD-2732766F3896}"/>
              </a:ext>
            </a:extLst>
          </p:cNvPr>
          <p:cNvSpPr txBox="1"/>
          <p:nvPr/>
        </p:nvSpPr>
        <p:spPr>
          <a:xfrm>
            <a:off x="6260123" y="2741630"/>
            <a:ext cx="1550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2;</a:t>
            </a:r>
          </a:p>
          <a:p>
            <a:r>
              <a:rPr lang="en-US" dirty="0"/>
              <a:t>	j = 0</a:t>
            </a:r>
          </a:p>
          <a:p>
            <a:r>
              <a:rPr lang="en-US" dirty="0"/>
              <a:t>	j = 1</a:t>
            </a:r>
          </a:p>
          <a:p>
            <a:r>
              <a:rPr lang="en-US" dirty="0"/>
              <a:t>	j = 2</a:t>
            </a:r>
          </a:p>
          <a:p>
            <a:r>
              <a:rPr lang="en-US" dirty="0"/>
              <a:t>	j = 3</a:t>
            </a:r>
          </a:p>
          <a:p>
            <a:r>
              <a:rPr lang="en-US" dirty="0"/>
              <a:t>	j = 4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7FAA6-F745-4CE6-B462-5CF84374FCA4}"/>
              </a:ext>
            </a:extLst>
          </p:cNvPr>
          <p:cNvSpPr txBox="1"/>
          <p:nvPr/>
        </p:nvSpPr>
        <p:spPr>
          <a:xfrm>
            <a:off x="9026769" y="2741630"/>
            <a:ext cx="15504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= 3;</a:t>
            </a:r>
          </a:p>
          <a:p>
            <a:r>
              <a:rPr lang="en-US" dirty="0"/>
              <a:t>	j = 0</a:t>
            </a:r>
          </a:p>
          <a:p>
            <a:r>
              <a:rPr lang="en-US" dirty="0"/>
              <a:t>	j = 1</a:t>
            </a:r>
          </a:p>
          <a:p>
            <a:r>
              <a:rPr lang="en-US" dirty="0"/>
              <a:t>	j = 2</a:t>
            </a:r>
          </a:p>
          <a:p>
            <a:r>
              <a:rPr lang="en-US" dirty="0"/>
              <a:t>	j = 3</a:t>
            </a:r>
          </a:p>
          <a:p>
            <a:r>
              <a:rPr lang="en-US" dirty="0"/>
              <a:t>	j = 4</a:t>
            </a:r>
            <a:endParaRPr lang="en-GB" dirty="0"/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6C2208B5-1C4B-4C4D-B3DA-0BB474E00ABD}"/>
              </a:ext>
            </a:extLst>
          </p:cNvPr>
          <p:cNvSpPr/>
          <p:nvPr/>
        </p:nvSpPr>
        <p:spPr>
          <a:xfrm>
            <a:off x="1688122" y="4783015"/>
            <a:ext cx="3188677" cy="10316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0E6B5F51-7DEC-40E0-889C-ABD0A980A5B4}"/>
              </a:ext>
            </a:extLst>
          </p:cNvPr>
          <p:cNvSpPr/>
          <p:nvPr/>
        </p:nvSpPr>
        <p:spPr>
          <a:xfrm>
            <a:off x="7432430" y="4783014"/>
            <a:ext cx="3188677" cy="10316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27A2E765-EFA6-4DAD-8231-BDF7CD75ED5C}"/>
              </a:ext>
            </a:extLst>
          </p:cNvPr>
          <p:cNvSpPr/>
          <p:nvPr/>
        </p:nvSpPr>
        <p:spPr>
          <a:xfrm flipV="1">
            <a:off x="3669322" y="1461931"/>
            <a:ext cx="3188677" cy="10316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0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3576D-1103-43A5-B06C-EA3AE4589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126" r="1" b="3468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75679-DF63-45DF-A618-0C8CB2CC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21A86-3C89-4C75-AAD4-68A705855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708" y="1856479"/>
            <a:ext cx="9781327" cy="887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 within a loop</a:t>
            </a: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677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FF23-54F2-4FAE-9C04-2783F009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7568A-BED4-4199-9E57-4389AD7B6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17796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Practice 1:</a:t>
            </a:r>
          </a:p>
          <a:p>
            <a:pPr marL="0" indent="0">
              <a:buNone/>
            </a:pPr>
            <a:r>
              <a:rPr lang="en-GB" dirty="0"/>
              <a:t>Using a nested loop, write a function which will print the following square: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2670A8-C377-4DCF-9EF2-73C92F35FB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Practice 2:</a:t>
            </a:r>
          </a:p>
          <a:p>
            <a:pPr marL="0" indent="0">
              <a:buNone/>
            </a:pPr>
            <a:r>
              <a:rPr lang="en-US" dirty="0"/>
              <a:t>Using an if statement nested within a loop, write a function which outputs every third letter of a word which is entered by the user.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F8A27-ED76-4FB9-8070-20DE2FCFC4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0532" y="4001294"/>
            <a:ext cx="2456936" cy="277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1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B25A4112-7C1A-4F62-A16F-CDD2E5B07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0"/>
            <a:ext cx="5996619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</a:rPr>
              <a:t>Solution 1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44FD82-79CB-4C3D-93D7-0A873F847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18477"/>
            <a:ext cx="10515600" cy="3654171"/>
          </a:xfrm>
          <a:prstGeom prst="rect">
            <a:avLst/>
          </a:prstGeom>
        </p:spPr>
      </p:pic>
      <p:grpSp>
        <p:nvGrpSpPr>
          <p:cNvPr id="56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8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28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8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FD41BD-A006-43EA-97C5-D91953B0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Solution 2</a:t>
            </a:r>
          </a:p>
        </p:txBody>
      </p:sp>
      <p:grpSp>
        <p:nvGrpSpPr>
          <p:cNvPr id="108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F429716-4909-4249-A813-90829797E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557" y="1525959"/>
            <a:ext cx="6402214" cy="3800827"/>
          </a:xfrm>
          <a:prstGeom prst="rect">
            <a:avLst/>
          </a:prstGeom>
        </p:spPr>
      </p:pic>
      <p:grpSp>
        <p:nvGrpSpPr>
          <p:cNvPr id="112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14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37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BAA450-1C4B-41C2-8E81-EDA0C878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/>
              <a:t>5.8: Your Challenge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19E56-70C5-4414-953D-008FD8F0A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1852246"/>
            <a:ext cx="5604997" cy="466458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 the sessions last week we talked through an example where the person enters a number.  The program then outputs whether it is even/odd and divisible by 3</a:t>
            </a:r>
          </a:p>
          <a:p>
            <a:r>
              <a:rPr lang="en-US" sz="2400" dirty="0"/>
              <a:t>What happens if the person doesn’t enter a number?</a:t>
            </a:r>
          </a:p>
          <a:p>
            <a:r>
              <a:rPr lang="en-US" sz="2400" dirty="0"/>
              <a:t>Write a function called </a:t>
            </a:r>
            <a:r>
              <a:rPr lang="en-US" sz="2400" dirty="0" err="1"/>
              <a:t>get_input</a:t>
            </a:r>
            <a:r>
              <a:rPr lang="en-US" sz="2400" dirty="0"/>
              <a:t>() which asks the user to enter a number.  It will keep asking until they enter a number.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EC0DA-2E90-4A6D-80C8-6C1DC6420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83" r="28679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294523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43A41"/>
      </a:dk2>
      <a:lt2>
        <a:srgbClr val="E2E8E2"/>
      </a:lt2>
      <a:accent1>
        <a:srgbClr val="D040CA"/>
      </a:accent1>
      <a:accent2>
        <a:srgbClr val="8F3AC2"/>
      </a:accent2>
      <a:accent3>
        <a:srgbClr val="684CD3"/>
      </a:accent3>
      <a:accent4>
        <a:srgbClr val="415CC4"/>
      </a:accent4>
      <a:accent5>
        <a:srgbClr val="409AD0"/>
      </a:accent5>
      <a:accent6>
        <a:srgbClr val="2CB3AE"/>
      </a:accent6>
      <a:hlink>
        <a:srgbClr val="4D83C3"/>
      </a:hlink>
      <a:folHlink>
        <a:srgbClr val="82828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Widescreen</PresentationFormat>
  <Paragraphs>113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AvenirNext LT Pro Medium</vt:lpstr>
      <vt:lpstr>Calibri</vt:lpstr>
      <vt:lpstr>Sagona Book</vt:lpstr>
      <vt:lpstr>ExploreVTI</vt:lpstr>
      <vt:lpstr>Control Structures: Iteration</vt:lpstr>
      <vt:lpstr>5.7: Nesting with Loops</vt:lpstr>
      <vt:lpstr>Demo</vt:lpstr>
      <vt:lpstr>How it works… </vt:lpstr>
      <vt:lpstr>Demo </vt:lpstr>
      <vt:lpstr>Your Turn</vt:lpstr>
      <vt:lpstr>Solution 1</vt:lpstr>
      <vt:lpstr>Solution 2</vt:lpstr>
      <vt:lpstr>5.8: Your Challenge</vt:lpstr>
      <vt:lpstr>Solution</vt:lpstr>
      <vt:lpstr>5.9: Break</vt:lpstr>
      <vt:lpstr>Demo</vt:lpstr>
      <vt:lpstr>Continue</vt:lpstr>
      <vt:lpstr>Demo</vt:lpstr>
      <vt:lpstr>5.10: Which Iteration Technique Do I Choose?</vt:lpstr>
      <vt:lpstr>Summary of This Week</vt:lpstr>
      <vt:lpstr>Next Week – Algorithmic Thinking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Structures: Iteration</dc:title>
  <dc:creator>Claire Ancient</dc:creator>
  <cp:lastModifiedBy>Eric Mamphey</cp:lastModifiedBy>
  <cp:revision>3</cp:revision>
  <dcterms:created xsi:type="dcterms:W3CDTF">2020-10-18T18:15:17Z</dcterms:created>
  <dcterms:modified xsi:type="dcterms:W3CDTF">2020-10-25T14:26:51Z</dcterms:modified>
</cp:coreProperties>
</file>